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71" r:id="rId4"/>
    <p:sldId id="263" r:id="rId5"/>
    <p:sldId id="262" r:id="rId6"/>
    <p:sldId id="264" r:id="rId7"/>
    <p:sldId id="265" r:id="rId8"/>
    <p:sldId id="261" r:id="rId9"/>
    <p:sldId id="260" r:id="rId10"/>
    <p:sldId id="269" r:id="rId11"/>
    <p:sldId id="270" r:id="rId12"/>
    <p:sldId id="25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606" y="-180"/>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E26EE145-44F6-4C17-AB6C-EE88831ADBA4}" type="datetimeFigureOut">
              <a:rPr lang="en-US" smtClean="0"/>
              <a:pPr/>
              <a:t>12/11/2011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AAFD9C-460B-4D29-9DF4-5C946B117661}" type="slidenum">
              <a:rPr lang="en-US" smtClean="0"/>
              <a:pPr/>
              <a:t>‹#›</a:t>
            </a:fld>
            <a:endParaRPr lang="en-US"/>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6EE145-44F6-4C17-AB6C-EE88831ADBA4}" type="datetimeFigureOut">
              <a:rPr lang="en-US" smtClean="0"/>
              <a:pPr/>
              <a:t>12/11/2011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AAFD9C-460B-4D29-9DF4-5C946B11766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6EE145-44F6-4C17-AB6C-EE88831ADBA4}" type="datetimeFigureOut">
              <a:rPr lang="en-US" smtClean="0"/>
              <a:pPr/>
              <a:t>12/11/2011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AAFD9C-460B-4D29-9DF4-5C946B1176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6EE145-44F6-4C17-AB6C-EE88831ADBA4}" type="datetimeFigureOut">
              <a:rPr lang="en-US" smtClean="0"/>
              <a:pPr/>
              <a:t>12/11/2011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AAFD9C-460B-4D29-9DF4-5C946B11766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5" name="Title 94"/>
          <p:cNvSpPr>
            <a:spLocks noGrp="1"/>
          </p:cNvSpPr>
          <p:nvPr>
            <p:ph type="title"/>
          </p:nvPr>
        </p:nvSpPr>
        <p:spPr>
          <a:xfrm>
            <a:off x="457200" y="4463568"/>
            <a:ext cx="8305800" cy="1143000"/>
          </a:xfrm>
        </p:spPr>
        <p:txBody>
          <a:bodyPr/>
          <a:lstStyle/>
          <a:p>
            <a:r>
              <a:rPr lang="en-US" smtClean="0"/>
              <a:t>Click to edit Master title style</a:t>
            </a:r>
            <a:endParaRPr lang="en-US"/>
          </a:p>
        </p:txBody>
      </p:sp>
      <p:sp>
        <p:nvSpPr>
          <p:cNvPr id="2" name="Date Placeholder 1"/>
          <p:cNvSpPr>
            <a:spLocks noGrp="1"/>
          </p:cNvSpPr>
          <p:nvPr>
            <p:ph type="dt" sz="half" idx="10"/>
          </p:nvPr>
        </p:nvSpPr>
        <p:spPr/>
        <p:txBody>
          <a:bodyPr/>
          <a:lstStyle/>
          <a:p>
            <a:fld id="{E26EE145-44F6-4C17-AB6C-EE88831ADBA4}" type="datetimeFigureOut">
              <a:rPr lang="en-US" smtClean="0"/>
              <a:pPr/>
              <a:t>12/11/2011</a:t>
            </a:fld>
            <a:endParaRPr lang="en-US"/>
          </a:p>
        </p:txBody>
      </p:sp>
      <p:sp>
        <p:nvSpPr>
          <p:cNvPr id="91" name="Footer Placeholder 90"/>
          <p:cNvSpPr>
            <a:spLocks noGrp="1"/>
          </p:cNvSpPr>
          <p:nvPr>
            <p:ph type="ftr" sz="quarter" idx="11"/>
          </p:nvPr>
        </p:nvSpPr>
        <p:spPr/>
        <p:txBody>
          <a:bodyPr/>
          <a:lstStyle/>
          <a:p>
            <a:endParaRPr lang="en-US"/>
          </a:p>
        </p:txBody>
      </p:sp>
      <p:sp>
        <p:nvSpPr>
          <p:cNvPr id="92" name="Slide Number Placeholder 91"/>
          <p:cNvSpPr>
            <a:spLocks noGrp="1"/>
          </p:cNvSpPr>
          <p:nvPr>
            <p:ph type="sldNum" sz="quarter" idx="12"/>
          </p:nvPr>
        </p:nvSpPr>
        <p:spPr/>
        <p:txBody>
          <a:bodyPr/>
          <a:lstStyle/>
          <a:p>
            <a:fld id="{07AAFD9C-460B-4D29-9DF4-5C946B117661}"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26EE145-44F6-4C17-AB6C-EE88831ADBA4}" type="datetimeFigureOut">
              <a:rPr lang="en-US" smtClean="0"/>
              <a:pPr/>
              <a:t>12/11/2011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AAFD9C-460B-4D29-9DF4-5C946B11766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26EE145-44F6-4C17-AB6C-EE88831ADBA4}" type="datetimeFigureOut">
              <a:rPr lang="en-US" smtClean="0"/>
              <a:pPr/>
              <a:t>12/11/2011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AAFD9C-460B-4D29-9DF4-5C946B11766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26EE145-44F6-4C17-AB6C-EE88831ADBA4}" type="datetimeFigureOut">
              <a:rPr lang="en-US" smtClean="0"/>
              <a:pPr/>
              <a:t>12/11/2011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AAFD9C-460B-4D29-9DF4-5C946B11766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6EE145-44F6-4C17-AB6C-EE88831ADBA4}" type="datetimeFigureOut">
              <a:rPr lang="en-US" smtClean="0"/>
              <a:pPr/>
              <a:t>12/11/2011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AAFD9C-460B-4D29-9DF4-5C946B11766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26EE145-44F6-4C17-AB6C-EE88831ADBA4}" type="datetimeFigureOut">
              <a:rPr lang="en-US" smtClean="0"/>
              <a:pPr/>
              <a:t>12/11/2011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AAFD9C-460B-4D29-9DF4-5C946B117661}" type="slidenum">
              <a:rPr lang="en-US" smtClean="0"/>
              <a:pPr/>
              <a:t>‹#›</a:t>
            </a:fld>
            <a:endParaRPr lang="en-US"/>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5" name="Date Placeholder 4"/>
          <p:cNvSpPr>
            <a:spLocks noGrp="1"/>
          </p:cNvSpPr>
          <p:nvPr>
            <p:ph type="dt" sz="half" idx="10"/>
          </p:nvPr>
        </p:nvSpPr>
        <p:spPr/>
        <p:txBody>
          <a:bodyPr/>
          <a:lstStyle/>
          <a:p>
            <a:fld id="{E26EE145-44F6-4C17-AB6C-EE88831ADBA4}" type="datetimeFigureOut">
              <a:rPr lang="en-US" smtClean="0"/>
              <a:pPr/>
              <a:t>12/11/2011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AAFD9C-460B-4D29-9DF4-5C946B117661}" type="slidenum">
              <a:rPr lang="en-US" smtClean="0"/>
              <a:pPr/>
              <a:t>‹#›</a:t>
            </a:fld>
            <a:endParaRPr lang="en-US"/>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E26EE145-44F6-4C17-AB6C-EE88831ADBA4}" type="datetimeFigureOut">
              <a:rPr lang="en-US" smtClean="0"/>
              <a:pPr/>
              <a:t>12/11/2011</a:t>
            </a:fld>
            <a:endParaRPr lang="en-US"/>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07AAFD9C-460B-4D29-9DF4-5C946B117661}"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1.wav"/><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slide" Target="slide2.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3.xml"/><Relationship Id="rId6" Type="http://schemas.openxmlformats.org/officeDocument/2006/relationships/slide" Target="slide11.xml"/><Relationship Id="rId5" Type="http://schemas.openxmlformats.org/officeDocument/2006/relationships/image" Target="../media/image2.png"/><Relationship Id="rId4" Type="http://schemas.openxmlformats.org/officeDocument/2006/relationships/slide" Target="slide9.xml"/></Relationships>
</file>

<file path=ppt/slides/_rels/slide11.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image" Target="../media/image16.jpeg"/><Relationship Id="rId1" Type="http://schemas.openxmlformats.org/officeDocument/2006/relationships/slideLayout" Target="../slideLayouts/slideLayout8.xml"/><Relationship Id="rId5" Type="http://schemas.openxmlformats.org/officeDocument/2006/relationships/slide" Target="slide12.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prezi.com/jweeetxxkgre/have-you-filled-a-bucket-today/" TargetMode="External"/><Relationship Id="rId1" Type="http://schemas.openxmlformats.org/officeDocument/2006/relationships/slideLayout" Target="../slideLayouts/slideLayout8.xml"/><Relationship Id="rId5" Type="http://schemas.openxmlformats.org/officeDocument/2006/relationships/image" Target="../media/image2.png"/><Relationship Id="rId4" Type="http://schemas.openxmlformats.org/officeDocument/2006/relationships/slide" Target="slide1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bit.ly/qQYnwm" TargetMode="External"/><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image" Target="../media/image2.png"/><Relationship Id="rId4" Type="http://schemas.openxmlformats.org/officeDocument/2006/relationships/slide" Target="slide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2.xml"/><Relationship Id="rId1" Type="http://schemas.openxmlformats.org/officeDocument/2006/relationships/slideLayout" Target="../slideLayouts/slideLayout4.xml"/><Relationship Id="rId4" Type="http://schemas.openxmlformats.org/officeDocument/2006/relationships/slide" Target="slide4.xml"/></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wmf"/><Relationship Id="rId7" Type="http://schemas.openxmlformats.org/officeDocument/2006/relationships/image" Target="../media/image9.wmf"/><Relationship Id="rId12" Type="http://schemas.openxmlformats.org/officeDocument/2006/relationships/slide" Target="slide5.xml"/><Relationship Id="rId2" Type="http://schemas.openxmlformats.org/officeDocument/2006/relationships/image" Target="../media/image4.wmf"/><Relationship Id="rId1" Type="http://schemas.openxmlformats.org/officeDocument/2006/relationships/slideLayout" Target="../slideLayouts/slideLayout2.xml"/><Relationship Id="rId6" Type="http://schemas.openxmlformats.org/officeDocument/2006/relationships/image" Target="../media/image8.wmf"/><Relationship Id="rId11" Type="http://schemas.openxmlformats.org/officeDocument/2006/relationships/image" Target="../media/image2.png"/><Relationship Id="rId5" Type="http://schemas.openxmlformats.org/officeDocument/2006/relationships/image" Target="../media/image7.gif"/><Relationship Id="rId10" Type="http://schemas.openxmlformats.org/officeDocument/2006/relationships/slide" Target="slide3.xml"/><Relationship Id="rId4" Type="http://schemas.openxmlformats.org/officeDocument/2006/relationships/image" Target="../media/image6.jpeg"/><Relationship Id="rId9"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4.xml"/><Relationship Id="rId1" Type="http://schemas.openxmlformats.org/officeDocument/2006/relationships/slideLayout" Target="../slideLayouts/slideLayout2.xml"/><Relationship Id="rId4" Type="http://schemas.openxmlformats.org/officeDocument/2006/relationships/slide" Target="slide6.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5.xml"/><Relationship Id="rId1" Type="http://schemas.openxmlformats.org/officeDocument/2006/relationships/slideLayout" Target="../slideLayouts/slideLayout2.xml"/><Relationship Id="rId4" Type="http://schemas.openxmlformats.org/officeDocument/2006/relationships/slide" Target="slide7.xml"/></Relationships>
</file>

<file path=ppt/slides/_rels/slide7.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slide" Target="slide8.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 Id="rId6" Type="http://schemas.openxmlformats.org/officeDocument/2006/relationships/slide" Target="slide9.xml"/><Relationship Id="rId5" Type="http://schemas.openxmlformats.org/officeDocument/2006/relationships/image" Target="../media/image2.png"/><Relationship Id="rId4" Type="http://schemas.openxmlformats.org/officeDocument/2006/relationships/slide" Target="slide7.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5.xml"/><Relationship Id="rId6" Type="http://schemas.openxmlformats.org/officeDocument/2006/relationships/slide" Target="slide10.xml"/><Relationship Id="rId5" Type="http://schemas.openxmlformats.org/officeDocument/2006/relationships/image" Target="../media/image2.png"/><Relationship Id="rId4" Type="http://schemas.openxmlformats.org/officeDocument/2006/relationships/slide" Target="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Have You Filled a Bucket Today?</a:t>
            </a:r>
            <a:endParaRPr lang="en-US" dirty="0"/>
          </a:p>
        </p:txBody>
      </p:sp>
      <p:sp>
        <p:nvSpPr>
          <p:cNvPr id="3" name="Subtitle 2"/>
          <p:cNvSpPr>
            <a:spLocks noGrp="1"/>
          </p:cNvSpPr>
          <p:nvPr>
            <p:ph type="subTitle" idx="1"/>
          </p:nvPr>
        </p:nvSpPr>
        <p:spPr/>
        <p:txBody>
          <a:bodyPr>
            <a:normAutofit fontScale="92500" lnSpcReduction="10000"/>
          </a:bodyPr>
          <a:lstStyle/>
          <a:p>
            <a:r>
              <a:rPr lang="en-US" dirty="0" smtClean="0"/>
              <a:t>Miss. Chelsea Hatch’s</a:t>
            </a:r>
          </a:p>
          <a:p>
            <a:r>
              <a:rPr lang="en-US" dirty="0" smtClean="0"/>
              <a:t>Third </a:t>
            </a:r>
            <a:r>
              <a:rPr lang="en-US" dirty="0" smtClean="0"/>
              <a:t>Grade</a:t>
            </a:r>
            <a:endParaRPr lang="en-US" dirty="0"/>
          </a:p>
          <a:p>
            <a:r>
              <a:rPr lang="en-US" dirty="0" smtClean="0"/>
              <a:t>Health Education</a:t>
            </a:r>
            <a:endParaRPr lang="en-US" dirty="0" smtClean="0"/>
          </a:p>
        </p:txBody>
      </p:sp>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791200" y="457200"/>
            <a:ext cx="2804984" cy="2743200"/>
          </a:xfrm>
          <a:prstGeom prst="rect">
            <a:avLst/>
          </a:prstGeom>
        </p:spPr>
      </p:pic>
      <p:pic>
        <p:nvPicPr>
          <p:cNvPr id="1026" name="Picture 2" descr="C:\Users\10550909\AppData\Local\Microsoft\Windows\Temporary Internet Files\Content.IE5\EA4D6NM3\MC900432674[1].png">
            <a:hlinkClick r:id="rId4" action="ppaction://hlinksldjump"/>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8001000" y="5923625"/>
            <a:ext cx="899984" cy="89998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038358239"/>
      </p:ext>
    </p:extLst>
  </p:cSld>
  <p:clrMapOvr>
    <a:masterClrMapping/>
  </p:clrMapOvr>
  <p:transition advClick="0" advTm="20000">
    <p:fad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500"/>
                                        <p:tgtEl>
                                          <p:spTgt spid="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grpId="0" nodeType="after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0"/>
                                        <p:tgtEl>
                                          <p:spTgt spid="3">
                                            <p:txEl>
                                              <p:pRg st="2" end="2"/>
                                            </p:txEl>
                                          </p:spTgt>
                                        </p:tgtEl>
                                      </p:cBhvr>
                                    </p:animEffect>
                                    <p:anim calcmode="lin" valueType="num">
                                      <p:cBhvr>
                                        <p:cTn id="2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5"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21" presetClass="entr" presetSubtype="1"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heel(1)">
                                      <p:cBhvr>
                                        <p:cTn id="2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pPr algn="ctr"/>
            <a:r>
              <a:rPr lang="en-US" dirty="0" smtClean="0"/>
              <a:t>Write them down in your class journal</a:t>
            </a:r>
            <a:endParaRPr lang="en-US" dirty="0"/>
          </a:p>
        </p:txBody>
      </p:sp>
      <p:sp>
        <p:nvSpPr>
          <p:cNvPr id="3" name="Title 2"/>
          <p:cNvSpPr>
            <a:spLocks noGrp="1"/>
          </p:cNvSpPr>
          <p:nvPr>
            <p:ph type="title"/>
          </p:nvPr>
        </p:nvSpPr>
        <p:spPr/>
        <p:txBody>
          <a:bodyPr>
            <a:noAutofit/>
          </a:bodyPr>
          <a:lstStyle/>
          <a:p>
            <a:r>
              <a:rPr lang="en-US" sz="3900" dirty="0" smtClean="0"/>
              <a:t>What ways can you be a bucket filler?</a:t>
            </a:r>
            <a:endParaRPr lang="en-US" sz="39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667000" y="309356"/>
            <a:ext cx="3886200" cy="3800601"/>
          </a:xfrm>
          <a:prstGeom prst="rect">
            <a:avLst/>
          </a:prstGeom>
        </p:spPr>
      </p:pic>
      <p:pic>
        <p:nvPicPr>
          <p:cNvPr id="4100" name="Picture 4" descr="C:\Users\10550909\AppData\Local\Microsoft\Windows\Temporary Internet Files\Content.IE5\QF28UDM3\MC900431560[1].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165433" y="1066800"/>
            <a:ext cx="914257" cy="914257"/>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3" descr="C:\Users\10550909\AppData\Local\Microsoft\Windows\Temporary Internet Files\Content.IE5\EA4D6NM3\MC900432674[1].png">
            <a:hlinkClick r:id="rId4" action="ppaction://hlinksldjump"/>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rot="10800000">
            <a:off x="152400" y="5672854"/>
            <a:ext cx="1142857" cy="1142857"/>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2" descr="C:\Users\10550909\AppData\Local\Microsoft\Windows\Temporary Internet Files\Content.IE5\EA4D6NM3\MC900432674[1].png">
            <a:hlinkClick r:id="rId6" action="ppaction://hlinksldjump"/>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8001000" y="5672854"/>
            <a:ext cx="998692" cy="99869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19735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afterEffect">
                                  <p:stCondLst>
                                    <p:cond delay="0"/>
                                  </p:stCondLst>
                                  <p:childTnLst>
                                    <p:animScale>
                                      <p:cBhvr>
                                        <p:cTn id="6" dur="2000" fill="hold"/>
                                        <p:tgtEl>
                                          <p:spTgt spid="4100"/>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3514725" y="2676525"/>
            <a:ext cx="4857750" cy="2809875"/>
          </a:xfrm>
        </p:spPr>
      </p:pic>
      <p:sp>
        <p:nvSpPr>
          <p:cNvPr id="3" name="Title 2"/>
          <p:cNvSpPr>
            <a:spLocks noGrp="1"/>
          </p:cNvSpPr>
          <p:nvPr>
            <p:ph type="title"/>
          </p:nvPr>
        </p:nvSpPr>
        <p:spPr/>
        <p:txBody>
          <a:bodyPr/>
          <a:lstStyle/>
          <a:p>
            <a:r>
              <a:rPr lang="en-US" dirty="0" smtClean="0"/>
              <a:t>Have you seen a bucket filler?</a:t>
            </a:r>
            <a:endParaRPr lang="en-US" dirty="0"/>
          </a:p>
        </p:txBody>
      </p:sp>
      <p:sp>
        <p:nvSpPr>
          <p:cNvPr id="4" name="Text Placeholder 3"/>
          <p:cNvSpPr>
            <a:spLocks noGrp="1"/>
          </p:cNvSpPr>
          <p:nvPr>
            <p:ph type="body" sz="half" idx="2"/>
          </p:nvPr>
        </p:nvSpPr>
        <p:spPr>
          <a:xfrm>
            <a:off x="76200" y="3276600"/>
            <a:ext cx="2529840" cy="1371600"/>
          </a:xfrm>
        </p:spPr>
        <p:txBody>
          <a:bodyPr>
            <a:normAutofit fontScale="92500" lnSpcReduction="10000"/>
          </a:bodyPr>
          <a:lstStyle/>
          <a:p>
            <a:pPr algn="ctr"/>
            <a:r>
              <a:rPr lang="en-US" dirty="0" smtClean="0"/>
              <a:t>In class we will be practicing being bucket fillers. Each student will have a bucket of their own to place on the back table.</a:t>
            </a:r>
            <a:endParaRPr lang="en-US" dirty="0"/>
          </a:p>
        </p:txBody>
      </p:sp>
      <p:sp>
        <p:nvSpPr>
          <p:cNvPr id="7" name="TextBox 6"/>
          <p:cNvSpPr txBox="1"/>
          <p:nvPr/>
        </p:nvSpPr>
        <p:spPr>
          <a:xfrm>
            <a:off x="3276600" y="990600"/>
            <a:ext cx="5257800" cy="1200329"/>
          </a:xfrm>
          <a:prstGeom prst="rect">
            <a:avLst/>
          </a:prstGeom>
          <a:noFill/>
        </p:spPr>
        <p:txBody>
          <a:bodyPr wrap="square" rtlCol="0">
            <a:spAutoFit/>
          </a:bodyPr>
          <a:lstStyle/>
          <a:p>
            <a:pPr algn="ctr"/>
            <a:r>
              <a:rPr lang="en-US" dirty="0" smtClean="0"/>
              <a:t>When you have something nice to say to someone, someone was nice to you, or you see someone being nice, fill one of these slips out found on Miss. Hatch’s desk and place it into their bucket.</a:t>
            </a:r>
            <a:endParaRPr lang="en-US" dirty="0"/>
          </a:p>
        </p:txBody>
      </p:sp>
      <p:pic>
        <p:nvPicPr>
          <p:cNvPr id="8" name="Picture 3" descr="C:\Users\10550909\AppData\Local\Microsoft\Windows\Temporary Internet Files\Content.IE5\EA4D6NM3\MC900432674[1].png">
            <a:hlinkClick r:id="rId3" action="ppaction://hlinksldjump"/>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rot="10800000">
            <a:off x="152400" y="5672854"/>
            <a:ext cx="1142857" cy="1142857"/>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2" descr="C:\Users\10550909\AppData\Local\Microsoft\Windows\Temporary Internet Files\Content.IE5\EA4D6NM3\MC900432674[1].png">
            <a:hlinkClick r:id="rId5" action="ppaction://hlinksldjump"/>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001000" y="5672854"/>
            <a:ext cx="998692" cy="99869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28002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hlinkClick r:id="rId2"/>
          </p:cNvPr>
          <p:cNvPicPr>
            <a:picLocks noGrp="1" noChangeAspect="1"/>
          </p:cNvPicPr>
          <p:nvPr>
            <p:ph idx="1"/>
          </p:nvPr>
        </p:nvPicPr>
        <p:blipFill>
          <a:blip r:embed="rId3" cstate="print">
            <a:extLst>
              <a:ext uri="{28A0092B-C50C-407E-A947-70E740481C1C}">
                <a14:useLocalDpi xmlns:a14="http://schemas.microsoft.com/office/drawing/2010/main" xmlns="" val="0"/>
              </a:ext>
            </a:extLst>
          </a:blip>
          <a:stretch>
            <a:fillRect/>
          </a:stretch>
        </p:blipFill>
        <p:spPr>
          <a:xfrm>
            <a:off x="4114800" y="533400"/>
            <a:ext cx="3810000" cy="5867400"/>
          </a:xfrm>
        </p:spPr>
      </p:pic>
      <p:sp>
        <p:nvSpPr>
          <p:cNvPr id="3" name="Title 2"/>
          <p:cNvSpPr>
            <a:spLocks noGrp="1"/>
          </p:cNvSpPr>
          <p:nvPr>
            <p:ph type="title"/>
          </p:nvPr>
        </p:nvSpPr>
        <p:spPr/>
        <p:txBody>
          <a:bodyPr/>
          <a:lstStyle/>
          <a:p>
            <a:r>
              <a:rPr lang="en-US" dirty="0" smtClean="0"/>
              <a:t>In conclusion..</a:t>
            </a:r>
            <a:endParaRPr lang="en-US" dirty="0"/>
          </a:p>
        </p:txBody>
      </p:sp>
      <p:sp>
        <p:nvSpPr>
          <p:cNvPr id="4" name="Text Placeholder 3"/>
          <p:cNvSpPr>
            <a:spLocks noGrp="1"/>
          </p:cNvSpPr>
          <p:nvPr>
            <p:ph type="body" sz="half" idx="2"/>
          </p:nvPr>
        </p:nvSpPr>
        <p:spPr/>
        <p:txBody>
          <a:bodyPr/>
          <a:lstStyle/>
          <a:p>
            <a:r>
              <a:rPr lang="en-US" dirty="0" smtClean="0"/>
              <a:t>Go through this presentation</a:t>
            </a:r>
            <a:r>
              <a:rPr lang="en-US" dirty="0" smtClean="0">
                <a:sym typeface="Wingdings" pitchFamily="2" charset="2"/>
              </a:rPr>
              <a:t></a:t>
            </a:r>
          </a:p>
          <a:p>
            <a:r>
              <a:rPr lang="en-US" dirty="0" smtClean="0">
                <a:sym typeface="Wingdings" pitchFamily="2" charset="2"/>
              </a:rPr>
              <a:t>(Click on the image for presentation)</a:t>
            </a:r>
            <a:endParaRPr lang="en-US" dirty="0"/>
          </a:p>
        </p:txBody>
      </p:sp>
      <p:pic>
        <p:nvPicPr>
          <p:cNvPr id="6" name="Picture 3" descr="C:\Users\10550909\AppData\Local\Microsoft\Windows\Temporary Internet Files\Content.IE5\EA4D6NM3\MC900432674[1].png">
            <a:hlinkClick r:id="rId4" action="ppaction://hlinksldjump"/>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rot="10800000">
            <a:off x="152400" y="5672854"/>
            <a:ext cx="1142857" cy="114285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0122176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pPr algn="ctr"/>
            <a:r>
              <a:rPr lang="en-US" dirty="0" smtClean="0"/>
              <a:t>Please read:</a:t>
            </a:r>
            <a:endParaRPr lang="en-US" dirty="0"/>
          </a:p>
        </p:txBody>
      </p:sp>
      <p:pic>
        <p:nvPicPr>
          <p:cNvPr id="4" name="Content Placeholder 3">
            <a:hlinkClick r:id="rId2"/>
          </p:cNvPr>
          <p:cNvPicPr>
            <a:picLocks noGrp="1" noChangeAspect="1"/>
          </p:cNvPicPr>
          <p:nvPr>
            <p:ph idx="1"/>
          </p:nvPr>
        </p:nvPicPr>
        <p:blipFill>
          <a:blip r:embed="rId3" cstate="print">
            <a:extLst>
              <a:ext uri="{28A0092B-C50C-407E-A947-70E740481C1C}">
                <a14:useLocalDpi xmlns:a14="http://schemas.microsoft.com/office/drawing/2010/main" xmlns="" val="0"/>
              </a:ext>
            </a:extLst>
          </a:blip>
          <a:stretch>
            <a:fillRect/>
          </a:stretch>
        </p:blipFill>
        <p:spPr>
          <a:xfrm>
            <a:off x="1219200" y="914400"/>
            <a:ext cx="6697855" cy="5141507"/>
          </a:xfrm>
        </p:spPr>
      </p:pic>
      <p:sp>
        <p:nvSpPr>
          <p:cNvPr id="5" name="TextBox 4"/>
          <p:cNvSpPr txBox="1"/>
          <p:nvPr/>
        </p:nvSpPr>
        <p:spPr>
          <a:xfrm>
            <a:off x="2209800" y="6172200"/>
            <a:ext cx="4724400" cy="369332"/>
          </a:xfrm>
          <a:prstGeom prst="rect">
            <a:avLst/>
          </a:prstGeom>
          <a:noFill/>
        </p:spPr>
        <p:txBody>
          <a:bodyPr wrap="square" rtlCol="0">
            <a:spAutoFit/>
          </a:bodyPr>
          <a:lstStyle/>
          <a:p>
            <a:r>
              <a:rPr lang="en-US" dirty="0" smtClean="0"/>
              <a:t>Or click the image to watch the book being read.</a:t>
            </a:r>
            <a:endParaRPr lang="en-US" dirty="0"/>
          </a:p>
        </p:txBody>
      </p:sp>
      <p:pic>
        <p:nvPicPr>
          <p:cNvPr id="2050" name="Picture 2" descr="C:\Users\10550909\AppData\Local\Microsoft\Windows\Temporary Internet Files\Content.IE5\EA4D6NM3\MC900432674[1].png">
            <a:hlinkClick r:id="rId4" action="ppaction://hlinksldjump"/>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8001000" y="5672854"/>
            <a:ext cx="998692" cy="998692"/>
          </a:xfrm>
          <a:prstGeom prst="rect">
            <a:avLst/>
          </a:prstGeom>
          <a:noFill/>
          <a:extLst>
            <a:ext uri="{909E8E84-426E-40DD-AFC4-6F175D3DCCD1}">
              <a14:hiddenFill xmlns:a14="http://schemas.microsoft.com/office/drawing/2010/main" xmlns="">
                <a:solidFill>
                  <a:srgbClr val="FFFFFF"/>
                </a:solidFill>
              </a14:hiddenFill>
            </a:ext>
          </a:extLst>
        </p:spPr>
      </p:pic>
      <p:pic>
        <p:nvPicPr>
          <p:cNvPr id="2051" name="Picture 3" descr="C:\Users\10550909\AppData\Local\Microsoft\Windows\Temporary Internet Files\Content.IE5\EA4D6NM3\MC900432674[1].png">
            <a:hlinkClick r:id="rId6" action="ppaction://hlinksldjump"/>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rot="10800000">
            <a:off x="152400" y="5672854"/>
            <a:ext cx="1142857" cy="114285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54505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ppt_w</p:attrName>
                                        </p:attrNameLst>
                                      </p:cBhvr>
                                      <p:tavLst>
                                        <p:tav tm="0" fmla="#ppt_w*sin(2.5*pi*$)">
                                          <p:val>
                                            <p:fltVal val="0"/>
                                          </p:val>
                                        </p:tav>
                                        <p:tav tm="100000">
                                          <p:val>
                                            <p:fltVal val="1"/>
                                          </p:val>
                                        </p:tav>
                                      </p:tavLst>
                                    </p:anim>
                                    <p:anim calcmode="lin" valueType="num">
                                      <p:cBhvr>
                                        <p:cTn id="9" dur="1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		</a:t>
            </a:r>
            <a:r>
              <a:rPr lang="en-US" dirty="0"/>
              <a:t>Standard:</a:t>
            </a:r>
          </a:p>
        </p:txBody>
      </p:sp>
      <p:sp>
        <p:nvSpPr>
          <p:cNvPr id="3" name="Content Placeholder 2"/>
          <p:cNvSpPr>
            <a:spLocks noGrp="1"/>
          </p:cNvSpPr>
          <p:nvPr>
            <p:ph sz="half" idx="1"/>
          </p:nvPr>
        </p:nvSpPr>
        <p:spPr/>
        <p:txBody>
          <a:bodyPr>
            <a:normAutofit fontScale="62500" lnSpcReduction="20000"/>
          </a:bodyPr>
          <a:lstStyle/>
          <a:p>
            <a:r>
              <a:rPr lang="en-US" dirty="0"/>
              <a:t>Focusing on the strength of peers and ourselves in our performances.</a:t>
            </a:r>
          </a:p>
          <a:p>
            <a:r>
              <a:rPr lang="en-US" dirty="0"/>
              <a:t>Becoming a bucket “filler” and not a “dipper”.</a:t>
            </a:r>
          </a:p>
          <a:p>
            <a:r>
              <a:rPr lang="en-US" dirty="0"/>
              <a:t>Put others feelings ahead of their own.</a:t>
            </a:r>
          </a:p>
          <a:p>
            <a:r>
              <a:rPr lang="en-US" dirty="0"/>
              <a:t>Decrease the incidence of bullying.</a:t>
            </a:r>
          </a:p>
          <a:p>
            <a:r>
              <a:rPr lang="en-US" dirty="0"/>
              <a:t>Take responsibility for their actions.</a:t>
            </a:r>
          </a:p>
          <a:p>
            <a:r>
              <a:rPr lang="en-US" dirty="0"/>
              <a:t>Help to create a safe, warm, and caring environment.</a:t>
            </a:r>
          </a:p>
          <a:p>
            <a:endParaRPr lang="en-US" dirty="0"/>
          </a:p>
        </p:txBody>
      </p:sp>
      <p:sp>
        <p:nvSpPr>
          <p:cNvPr id="4" name="Content Placeholder 3"/>
          <p:cNvSpPr>
            <a:spLocks noGrp="1"/>
          </p:cNvSpPr>
          <p:nvPr>
            <p:ph sz="half" idx="2"/>
          </p:nvPr>
        </p:nvSpPr>
        <p:spPr/>
        <p:txBody>
          <a:bodyPr>
            <a:normAutofit fontScale="62500" lnSpcReduction="20000"/>
          </a:bodyPr>
          <a:lstStyle/>
          <a:p>
            <a:pPr marL="0" indent="0">
              <a:buNone/>
            </a:pPr>
            <a:r>
              <a:rPr lang="en-US" b="1" u="sng" dirty="0" smtClean="0"/>
              <a:t>Health Education</a:t>
            </a:r>
          </a:p>
          <a:p>
            <a:pPr marL="0" indent="0">
              <a:buNone/>
            </a:pPr>
            <a:r>
              <a:rPr lang="en-US" b="1" u="sng" dirty="0" smtClean="0"/>
              <a:t>Standard </a:t>
            </a:r>
            <a:r>
              <a:rPr lang="en-US" b="1" u="sng" dirty="0"/>
              <a:t>1</a:t>
            </a:r>
            <a:r>
              <a:rPr lang="en-US" b="1" dirty="0"/>
              <a:t> </a:t>
            </a:r>
            <a:endParaRPr lang="en-US" b="1" dirty="0" smtClean="0"/>
          </a:p>
          <a:p>
            <a:r>
              <a:rPr lang="en-US" dirty="0" smtClean="0"/>
              <a:t>The </a:t>
            </a:r>
            <a:r>
              <a:rPr lang="en-US" dirty="0"/>
              <a:t>students will learn ways to improve mental health and manage stress</a:t>
            </a:r>
            <a:r>
              <a:rPr lang="en-US" dirty="0" smtClean="0"/>
              <a:t>.</a:t>
            </a:r>
          </a:p>
          <a:p>
            <a:pPr marL="0" indent="0">
              <a:buNone/>
            </a:pPr>
            <a:endParaRPr lang="en-US" dirty="0" smtClean="0"/>
          </a:p>
          <a:p>
            <a:pPr marL="0" indent="0">
              <a:buNone/>
            </a:pPr>
            <a:r>
              <a:rPr lang="en-US" b="1" u="sng" dirty="0"/>
              <a:t>Objective 2 </a:t>
            </a:r>
            <a:endParaRPr lang="en-US" b="1" u="sng" dirty="0" smtClean="0"/>
          </a:p>
          <a:p>
            <a:r>
              <a:rPr lang="en-US" dirty="0" smtClean="0"/>
              <a:t>Recognize </a:t>
            </a:r>
            <a:r>
              <a:rPr lang="en-US" dirty="0"/>
              <a:t>why acceptance of </a:t>
            </a:r>
            <a:r>
              <a:rPr lang="en-US" b="1" dirty="0"/>
              <a:t>self</a:t>
            </a:r>
            <a:r>
              <a:rPr lang="en-US" dirty="0"/>
              <a:t> and others is important for the development of positive attitudes. *</a:t>
            </a:r>
            <a:r>
              <a:rPr lang="en-US" b="1" dirty="0"/>
              <a:t>PD</a:t>
            </a:r>
            <a:endParaRPr lang="en-US" dirty="0"/>
          </a:p>
          <a:p>
            <a:r>
              <a:rPr lang="en-US" dirty="0"/>
              <a:t>Determine the benefits of accepting </a:t>
            </a:r>
            <a:r>
              <a:rPr lang="en-US" b="1" dirty="0"/>
              <a:t>self</a:t>
            </a:r>
            <a:r>
              <a:rPr lang="en-US" dirty="0"/>
              <a:t> and others. </a:t>
            </a:r>
          </a:p>
          <a:p>
            <a:r>
              <a:rPr lang="en-US" dirty="0"/>
              <a:t>Determine the benefits of having positive attitudes. </a:t>
            </a:r>
          </a:p>
          <a:p>
            <a:r>
              <a:rPr lang="en-US" dirty="0"/>
              <a:t>Describe the relation between acceptance and attitude. </a:t>
            </a:r>
          </a:p>
          <a:p>
            <a:endParaRPr lang="en-US" dirty="0"/>
          </a:p>
        </p:txBody>
      </p:sp>
      <p:pic>
        <p:nvPicPr>
          <p:cNvPr id="5" name="Picture 3" descr="C:\Users\10550909\AppData\Local\Microsoft\Windows\Temporary Internet Files\Content.IE5\EA4D6NM3\MC900432674[1].png">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rot="10800000">
            <a:off x="152400" y="5672854"/>
            <a:ext cx="1142857" cy="1142857"/>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2" descr="C:\Users\10550909\AppData\Local\Microsoft\Windows\Temporary Internet Files\Content.IE5\EA4D6NM3\MC900432674[1].png">
            <a:hlinkClick r:id="rId4" action="ppaction://hlinksldjump"/>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001000" y="5672854"/>
            <a:ext cx="998692" cy="99869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0616816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Autofit/>
          </a:bodyPr>
          <a:lstStyle/>
          <a:p>
            <a:pPr algn="ctr"/>
            <a:r>
              <a:rPr lang="en-US" sz="4800" dirty="0" smtClean="0"/>
              <a:t>Who has a bucket?</a:t>
            </a:r>
            <a:endParaRPr lang="en-US" sz="4800" dirty="0"/>
          </a:p>
        </p:txBody>
      </p:sp>
      <p:sp>
        <p:nvSpPr>
          <p:cNvPr id="3" name="Content Placeholder 2"/>
          <p:cNvSpPr>
            <a:spLocks noGrp="1"/>
          </p:cNvSpPr>
          <p:nvPr>
            <p:ph idx="1"/>
          </p:nvPr>
        </p:nvSpPr>
        <p:spPr>
          <a:xfrm>
            <a:off x="457200" y="1600200"/>
            <a:ext cx="3429000" cy="4525963"/>
          </a:xfrm>
        </p:spPr>
        <p:txBody>
          <a:bodyPr>
            <a:normAutofit/>
          </a:bodyPr>
          <a:lstStyle/>
          <a:p>
            <a:r>
              <a:rPr lang="en-US" dirty="0" smtClean="0"/>
              <a:t>Mother</a:t>
            </a:r>
          </a:p>
          <a:p>
            <a:endParaRPr lang="en-US" dirty="0" smtClean="0"/>
          </a:p>
          <a:p>
            <a:endParaRPr lang="en-US" dirty="0" smtClean="0"/>
          </a:p>
          <a:p>
            <a:endParaRPr lang="en-US" dirty="0"/>
          </a:p>
          <a:p>
            <a:pPr lvl="7">
              <a:buClr>
                <a:schemeClr val="accent1">
                  <a:lumMod val="60000"/>
                  <a:lumOff val="40000"/>
                </a:schemeClr>
              </a:buClr>
              <a:buSzPct val="112000"/>
            </a:pPr>
            <a:r>
              <a:rPr lang="en-US" sz="2400" dirty="0" smtClean="0">
                <a:solidFill>
                  <a:schemeClr val="accent4">
                    <a:lumMod val="20000"/>
                    <a:lumOff val="80000"/>
                  </a:schemeClr>
                </a:solidFill>
              </a:rPr>
              <a:t>Father</a:t>
            </a:r>
          </a:p>
          <a:p>
            <a:pPr lvl="7"/>
            <a:endParaRPr lang="en-US" dirty="0"/>
          </a:p>
          <a:p>
            <a:pPr lvl="7"/>
            <a:endParaRPr lang="en-US" dirty="0" smtClean="0"/>
          </a:p>
          <a:p>
            <a:pPr lvl="7"/>
            <a:endParaRPr lang="en-US" dirty="0" smtClean="0"/>
          </a:p>
          <a:p>
            <a:pPr marL="0" indent="0">
              <a:buNone/>
            </a:pPr>
            <a:endParaRPr lang="en-US" dirty="0" smtClean="0"/>
          </a:p>
          <a:p>
            <a:r>
              <a:rPr lang="en-US" dirty="0" smtClean="0"/>
              <a:t>Brother</a:t>
            </a:r>
          </a:p>
        </p:txBody>
      </p:sp>
      <p:pic>
        <p:nvPicPr>
          <p:cNvPr id="3074" name="Picture 2" descr="C:\Users\10550909\AppData\Local\Microsoft\Windows\Temporary Internet Files\Content.IE5\QF28UDM3\MC900446036[1].wm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424258" y="1253250"/>
            <a:ext cx="1558138" cy="1647749"/>
          </a:xfrm>
          <a:prstGeom prst="rect">
            <a:avLst/>
          </a:prstGeom>
          <a:noFill/>
          <a:extLst>
            <a:ext uri="{909E8E84-426E-40DD-AFC4-6F175D3DCCD1}">
              <a14:hiddenFill xmlns:a14="http://schemas.microsoft.com/office/drawing/2010/main" xmlns="">
                <a:solidFill>
                  <a:srgbClr val="FFFFFF"/>
                </a:solidFill>
              </a14:hiddenFill>
            </a:ext>
          </a:extLst>
        </p:spPr>
      </p:pic>
      <p:sp>
        <p:nvSpPr>
          <p:cNvPr id="5" name="Rectangle 4"/>
          <p:cNvSpPr/>
          <p:nvPr/>
        </p:nvSpPr>
        <p:spPr>
          <a:xfrm>
            <a:off x="5486400" y="1430058"/>
            <a:ext cx="2286000" cy="3120854"/>
          </a:xfrm>
          <a:prstGeom prst="rect">
            <a:avLst/>
          </a:prstGeom>
        </p:spPr>
        <p:txBody>
          <a:bodyPr>
            <a:spAutoFit/>
          </a:bodyPr>
          <a:lstStyle/>
          <a:p>
            <a:pPr marL="274320" lvl="0" indent="-274320">
              <a:spcBef>
                <a:spcPct val="20000"/>
              </a:spcBef>
              <a:buClr>
                <a:srgbClr val="7FD13B">
                  <a:lumMod val="60000"/>
                  <a:lumOff val="40000"/>
                </a:srgbClr>
              </a:buClr>
              <a:buFont typeface="Arial" pitchFamily="34" charset="0"/>
              <a:buChar char="•"/>
            </a:pPr>
            <a:r>
              <a:rPr lang="en-US" sz="2400" dirty="0" smtClean="0">
                <a:solidFill>
                  <a:srgbClr val="D6ECFF"/>
                </a:solidFill>
              </a:rPr>
              <a:t>Teacher</a:t>
            </a:r>
          </a:p>
          <a:p>
            <a:pPr lvl="0">
              <a:spcBef>
                <a:spcPct val="20000"/>
              </a:spcBef>
              <a:buClr>
                <a:srgbClr val="7FD13B">
                  <a:lumMod val="60000"/>
                  <a:lumOff val="40000"/>
                </a:srgbClr>
              </a:buClr>
            </a:pPr>
            <a:endParaRPr lang="en-US" sz="2400" dirty="0">
              <a:solidFill>
                <a:srgbClr val="D6ECFF"/>
              </a:solidFill>
            </a:endParaRPr>
          </a:p>
          <a:p>
            <a:pPr lvl="0">
              <a:spcBef>
                <a:spcPct val="20000"/>
              </a:spcBef>
              <a:buClr>
                <a:srgbClr val="7FD13B">
                  <a:lumMod val="60000"/>
                  <a:lumOff val="40000"/>
                </a:srgbClr>
              </a:buClr>
            </a:pPr>
            <a:endParaRPr lang="en-US" sz="2400" dirty="0">
              <a:solidFill>
                <a:srgbClr val="D6ECFF"/>
              </a:solidFill>
            </a:endParaRPr>
          </a:p>
          <a:p>
            <a:pPr marL="274320" lvl="0" indent="-274320">
              <a:spcBef>
                <a:spcPct val="20000"/>
              </a:spcBef>
              <a:buClr>
                <a:srgbClr val="7FD13B">
                  <a:lumMod val="60000"/>
                  <a:lumOff val="40000"/>
                </a:srgbClr>
              </a:buClr>
              <a:buFont typeface="Arial" pitchFamily="34" charset="0"/>
              <a:buChar char="•"/>
            </a:pPr>
            <a:endParaRPr lang="en-US" sz="2400" dirty="0" smtClean="0">
              <a:solidFill>
                <a:srgbClr val="D6ECFF"/>
              </a:solidFill>
            </a:endParaRPr>
          </a:p>
          <a:p>
            <a:pPr marL="274320" lvl="0" indent="-274320">
              <a:spcBef>
                <a:spcPct val="20000"/>
              </a:spcBef>
              <a:buClr>
                <a:srgbClr val="7FD13B">
                  <a:lumMod val="60000"/>
                  <a:lumOff val="40000"/>
                </a:srgbClr>
              </a:buClr>
              <a:buFont typeface="Arial" pitchFamily="34" charset="0"/>
              <a:buChar char="•"/>
            </a:pPr>
            <a:r>
              <a:rPr lang="en-US" sz="2400" dirty="0" smtClean="0">
                <a:solidFill>
                  <a:srgbClr val="D6ECFF"/>
                </a:solidFill>
              </a:rPr>
              <a:t>Principal</a:t>
            </a:r>
            <a:endParaRPr lang="en-US" sz="2400" dirty="0">
              <a:solidFill>
                <a:srgbClr val="D6ECFF"/>
              </a:solidFill>
            </a:endParaRPr>
          </a:p>
          <a:p>
            <a:pPr marL="274320" lvl="0" indent="-274320">
              <a:spcBef>
                <a:spcPct val="20000"/>
              </a:spcBef>
              <a:buClr>
                <a:srgbClr val="7FD13B">
                  <a:lumMod val="60000"/>
                  <a:lumOff val="40000"/>
                </a:srgbClr>
              </a:buClr>
              <a:buFont typeface="Arial" pitchFamily="34" charset="0"/>
              <a:buChar char="•"/>
            </a:pPr>
            <a:endParaRPr lang="en-US" sz="2400" dirty="0" smtClean="0">
              <a:solidFill>
                <a:srgbClr val="D6ECFF"/>
              </a:solidFill>
            </a:endParaRPr>
          </a:p>
          <a:p>
            <a:pPr marL="274320" lvl="0" indent="-274320">
              <a:spcBef>
                <a:spcPct val="20000"/>
              </a:spcBef>
              <a:buClr>
                <a:srgbClr val="7FD13B">
                  <a:lumMod val="60000"/>
                  <a:lumOff val="40000"/>
                </a:srgbClr>
              </a:buClr>
              <a:buFont typeface="Arial" pitchFamily="34" charset="0"/>
              <a:buChar char="•"/>
            </a:pPr>
            <a:endParaRPr lang="en-US" sz="2400" dirty="0">
              <a:solidFill>
                <a:srgbClr val="D6ECFF"/>
              </a:solidFill>
            </a:endParaRPr>
          </a:p>
        </p:txBody>
      </p:sp>
      <p:pic>
        <p:nvPicPr>
          <p:cNvPr id="3075" name="Picture 3" descr="C:\Users\10550909\AppData\Local\Microsoft\Windows\Temporary Internet Files\Content.IE5\QF28UDM3\MC900436155[1].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21609" y="2967311"/>
            <a:ext cx="1781717" cy="1705051"/>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981200" y="4972666"/>
            <a:ext cx="1534637" cy="1534637"/>
          </a:xfrm>
          <a:prstGeom prst="rect">
            <a:avLst/>
          </a:prstGeom>
        </p:spPr>
      </p:pic>
      <p:pic>
        <p:nvPicPr>
          <p:cNvPr id="3076" name="Picture 4" descr="C:\Users\10550909\AppData\Local\Microsoft\Windows\Temporary Internet Files\Content.IE5\EA4D6NM3\MM900356713[1].gif"/>
          <p:cNvPicPr>
            <a:picLocks noChangeAspect="1" noChangeArrowheads="1" noCrop="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934200" y="1143000"/>
            <a:ext cx="1493744" cy="1269683"/>
          </a:xfrm>
          <a:prstGeom prst="rect">
            <a:avLst/>
          </a:prstGeom>
          <a:noFill/>
          <a:extLst>
            <a:ext uri="{909E8E84-426E-40DD-AFC4-6F175D3DCCD1}">
              <a14:hiddenFill xmlns:a14="http://schemas.microsoft.com/office/drawing/2010/main" xmlns="">
                <a:solidFill>
                  <a:srgbClr val="FFFFFF"/>
                </a:solidFill>
              </a14:hiddenFill>
            </a:ext>
          </a:extLst>
        </p:spPr>
      </p:pic>
      <p:pic>
        <p:nvPicPr>
          <p:cNvPr id="3077" name="Picture 5" descr="C:\Users\10550909\AppData\Local\Microsoft\Windows\Temporary Internet Files\Content.IE5\3WUAQUGG\MC900056220[1].wm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3886200" y="2209800"/>
            <a:ext cx="1447800" cy="1440794"/>
          </a:xfrm>
          <a:prstGeom prst="rect">
            <a:avLst/>
          </a:prstGeom>
          <a:noFill/>
          <a:extLst>
            <a:ext uri="{909E8E84-426E-40DD-AFC4-6F175D3DCCD1}">
              <a14:hiddenFill xmlns:a14="http://schemas.microsoft.com/office/drawing/2010/main" xmlns="">
                <a:solidFill>
                  <a:srgbClr val="FFFFFF"/>
                </a:solidFill>
              </a14:hiddenFill>
            </a:ext>
          </a:extLst>
        </p:spPr>
      </p:pic>
      <p:pic>
        <p:nvPicPr>
          <p:cNvPr id="3078" name="Picture 6" descr="C:\Users\10550909\AppData\Local\Microsoft\Windows\Temporary Internet Files\Content.IE5\3WUAQUGG\MC900088968[1].wmf"/>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7162800" y="2546674"/>
            <a:ext cx="1427378" cy="1793138"/>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6"/>
          <p:cNvPicPr>
            <a:picLocks noChangeAspect="1"/>
          </p:cNvPicPr>
          <p:nvPr/>
        </p:nvPicPr>
        <p:blipFill>
          <a:blip r:embed="rId8" cstate="print">
            <a:extLst>
              <a:ext uri="{BEBA8EAE-BF5A-486C-A8C5-ECC9F3942E4B}">
                <a14:imgProps xmlns:a14="http://schemas.microsoft.com/office/drawing/2010/main" xmlns="">
                  <a14:imgLayer r:embed="rId9">
                    <a14:imgEffect>
                      <a14:backgroundRemoval t="212" b="100000" l="0" r="99335"/>
                    </a14:imgEffect>
                  </a14:imgLayer>
                </a14:imgProps>
              </a:ext>
              <a:ext uri="{28A0092B-C50C-407E-A947-70E740481C1C}">
                <a14:useLocalDpi xmlns:a14="http://schemas.microsoft.com/office/drawing/2010/main" xmlns="" val="0"/>
              </a:ext>
            </a:extLst>
          </a:blip>
          <a:stretch>
            <a:fillRect/>
          </a:stretch>
        </p:blipFill>
        <p:spPr>
          <a:xfrm>
            <a:off x="6553200" y="5016557"/>
            <a:ext cx="1522562" cy="1593457"/>
          </a:xfrm>
          <a:prstGeom prst="rect">
            <a:avLst/>
          </a:prstGeom>
        </p:spPr>
      </p:pic>
      <p:sp>
        <p:nvSpPr>
          <p:cNvPr id="9" name="TextBox 8"/>
          <p:cNvSpPr txBox="1"/>
          <p:nvPr/>
        </p:nvSpPr>
        <p:spPr>
          <a:xfrm>
            <a:off x="4610100" y="5105400"/>
            <a:ext cx="1943100" cy="707886"/>
          </a:xfrm>
          <a:prstGeom prst="rect">
            <a:avLst/>
          </a:prstGeom>
          <a:noFill/>
        </p:spPr>
        <p:txBody>
          <a:bodyPr wrap="square" rtlCol="0">
            <a:spAutoFit/>
          </a:bodyPr>
          <a:lstStyle/>
          <a:p>
            <a:pPr marL="285750" indent="-285750">
              <a:buClr>
                <a:schemeClr val="accent1">
                  <a:lumMod val="60000"/>
                  <a:lumOff val="40000"/>
                </a:schemeClr>
              </a:buClr>
              <a:buSzPct val="116000"/>
              <a:buFont typeface="Arial" pitchFamily="34" charset="0"/>
              <a:buChar char="•"/>
            </a:pPr>
            <a:r>
              <a:rPr lang="en-US" sz="4000" dirty="0" smtClean="0"/>
              <a:t>YOU!!</a:t>
            </a:r>
            <a:endParaRPr lang="en-US" sz="4000" dirty="0"/>
          </a:p>
        </p:txBody>
      </p:sp>
      <p:sp>
        <p:nvSpPr>
          <p:cNvPr id="10" name="TextBox 9"/>
          <p:cNvSpPr txBox="1"/>
          <p:nvPr/>
        </p:nvSpPr>
        <p:spPr>
          <a:xfrm>
            <a:off x="3352800" y="4441529"/>
            <a:ext cx="1447800" cy="461665"/>
          </a:xfrm>
          <a:prstGeom prst="rect">
            <a:avLst/>
          </a:prstGeom>
          <a:noFill/>
        </p:spPr>
        <p:txBody>
          <a:bodyPr wrap="square" rtlCol="0">
            <a:spAutoFit/>
          </a:bodyPr>
          <a:lstStyle/>
          <a:p>
            <a:pPr marL="274320" lvl="0" indent="-274320">
              <a:spcBef>
                <a:spcPct val="20000"/>
              </a:spcBef>
              <a:buClr>
                <a:srgbClr val="7FD13B">
                  <a:lumMod val="60000"/>
                  <a:lumOff val="40000"/>
                </a:srgbClr>
              </a:buClr>
              <a:buFont typeface="Arial" pitchFamily="34" charset="0"/>
              <a:buChar char="•"/>
            </a:pPr>
            <a:r>
              <a:rPr lang="en-US" sz="2400" dirty="0">
                <a:solidFill>
                  <a:srgbClr val="D6ECFF"/>
                </a:solidFill>
              </a:rPr>
              <a:t>Sister</a:t>
            </a:r>
          </a:p>
        </p:txBody>
      </p:sp>
      <p:sp>
        <p:nvSpPr>
          <p:cNvPr id="11" name="TextBox 10"/>
          <p:cNvSpPr txBox="1"/>
          <p:nvPr/>
        </p:nvSpPr>
        <p:spPr>
          <a:xfrm>
            <a:off x="3810000" y="1777841"/>
            <a:ext cx="1638300" cy="369332"/>
          </a:xfrm>
          <a:prstGeom prst="rect">
            <a:avLst/>
          </a:prstGeom>
          <a:noFill/>
        </p:spPr>
        <p:txBody>
          <a:bodyPr wrap="square" rtlCol="0">
            <a:spAutoFit/>
          </a:bodyPr>
          <a:lstStyle/>
          <a:p>
            <a:pPr marL="285750" indent="-285750">
              <a:buClr>
                <a:schemeClr val="accent1">
                  <a:lumMod val="60000"/>
                  <a:lumOff val="40000"/>
                </a:schemeClr>
              </a:buClr>
              <a:buSzPct val="118000"/>
              <a:buFont typeface="Arial" pitchFamily="34" charset="0"/>
              <a:buChar char="•"/>
            </a:pPr>
            <a:r>
              <a:rPr lang="en-US" dirty="0" smtClean="0"/>
              <a:t>Neighbor</a:t>
            </a:r>
            <a:endParaRPr lang="en-US" dirty="0"/>
          </a:p>
        </p:txBody>
      </p:sp>
      <p:pic>
        <p:nvPicPr>
          <p:cNvPr id="15" name="Picture 3" descr="C:\Users\10550909\AppData\Local\Microsoft\Windows\Temporary Internet Files\Content.IE5\EA4D6NM3\MC900432674[1].png">
            <a:hlinkClick r:id="rId10" action="ppaction://hlinksldjump"/>
          </p:cNvPr>
          <p:cNvPicPr>
            <a:picLocks noChangeAspect="1" noChangeArrowheads="1"/>
          </p:cNvPicPr>
          <p:nvPr/>
        </p:nvPicPr>
        <p:blipFill>
          <a:blip r:embed="rId11" cstate="print">
            <a:extLst>
              <a:ext uri="{28A0092B-C50C-407E-A947-70E740481C1C}">
                <a14:useLocalDpi xmlns:a14="http://schemas.microsoft.com/office/drawing/2010/main" xmlns="" val="0"/>
              </a:ext>
            </a:extLst>
          </a:blip>
          <a:srcRect/>
          <a:stretch>
            <a:fillRect/>
          </a:stretch>
        </p:blipFill>
        <p:spPr bwMode="auto">
          <a:xfrm rot="10800000">
            <a:off x="152400" y="5672854"/>
            <a:ext cx="1142857" cy="1142857"/>
          </a:xfrm>
          <a:prstGeom prst="rect">
            <a:avLst/>
          </a:prstGeom>
          <a:noFill/>
          <a:extLst>
            <a:ext uri="{909E8E84-426E-40DD-AFC4-6F175D3DCCD1}">
              <a14:hiddenFill xmlns:a14="http://schemas.microsoft.com/office/drawing/2010/main" xmlns="">
                <a:solidFill>
                  <a:srgbClr val="FFFFFF"/>
                </a:solidFill>
              </a14:hiddenFill>
            </a:ext>
          </a:extLst>
        </p:spPr>
      </p:pic>
      <p:pic>
        <p:nvPicPr>
          <p:cNvPr id="16" name="Picture 2" descr="C:\Users\10550909\AppData\Local\Microsoft\Windows\Temporary Internet Files\Content.IE5\EA4D6NM3\MC900432674[1].png">
            <a:hlinkClick r:id="rId12" action="ppaction://hlinksldjump"/>
          </p:cNvPr>
          <p:cNvPicPr>
            <a:picLocks noChangeAspect="1" noChangeArrowheads="1"/>
          </p:cNvPicPr>
          <p:nvPr/>
        </p:nvPicPr>
        <p:blipFill>
          <a:blip r:embed="rId11" cstate="print">
            <a:extLst>
              <a:ext uri="{28A0092B-C50C-407E-A947-70E740481C1C}">
                <a14:useLocalDpi xmlns:a14="http://schemas.microsoft.com/office/drawing/2010/main" xmlns="" val="0"/>
              </a:ext>
            </a:extLst>
          </a:blip>
          <a:srcRect/>
          <a:stretch>
            <a:fillRect/>
          </a:stretch>
        </p:blipFill>
        <p:spPr bwMode="auto">
          <a:xfrm>
            <a:off x="8001000" y="5672854"/>
            <a:ext cx="998692" cy="99869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47497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750"/>
                                        <p:tgtEl>
                                          <p:spTgt spid="3074"/>
                                        </p:tgtEl>
                                      </p:cBhvr>
                                    </p:animEffect>
                                    <p:anim calcmode="lin" valueType="num">
                                      <p:cBhvr>
                                        <p:cTn id="8" dur="750" fill="hold"/>
                                        <p:tgtEl>
                                          <p:spTgt spid="3074"/>
                                        </p:tgtEl>
                                        <p:attrNameLst>
                                          <p:attrName>ppt_x</p:attrName>
                                        </p:attrNameLst>
                                      </p:cBhvr>
                                      <p:tavLst>
                                        <p:tav tm="0">
                                          <p:val>
                                            <p:strVal val="#ppt_x"/>
                                          </p:val>
                                        </p:tav>
                                        <p:tav tm="100000">
                                          <p:val>
                                            <p:strVal val="#ppt_x"/>
                                          </p:val>
                                        </p:tav>
                                      </p:tavLst>
                                    </p:anim>
                                    <p:anim calcmode="lin" valueType="num">
                                      <p:cBhvr>
                                        <p:cTn id="9" dur="750" fill="hold"/>
                                        <p:tgtEl>
                                          <p:spTgt spid="3074"/>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26" presetClass="entr" presetSubtype="0" fill="hold" nodeType="afterEffect">
                                  <p:stCondLst>
                                    <p:cond delay="0"/>
                                  </p:stCondLst>
                                  <p:childTnLst>
                                    <p:set>
                                      <p:cBhvr>
                                        <p:cTn id="12" dur="1" fill="hold">
                                          <p:stCondLst>
                                            <p:cond delay="0"/>
                                          </p:stCondLst>
                                        </p:cTn>
                                        <p:tgtEl>
                                          <p:spTgt spid="3075"/>
                                        </p:tgtEl>
                                        <p:attrNameLst>
                                          <p:attrName>style.visibility</p:attrName>
                                        </p:attrNameLst>
                                      </p:cBhvr>
                                      <p:to>
                                        <p:strVal val="visible"/>
                                      </p:to>
                                    </p:set>
                                    <p:animEffect transition="in" filter="wipe(down)">
                                      <p:cBhvr>
                                        <p:cTn id="13" dur="217">
                                          <p:stCondLst>
                                            <p:cond delay="0"/>
                                          </p:stCondLst>
                                        </p:cTn>
                                        <p:tgtEl>
                                          <p:spTgt spid="3075"/>
                                        </p:tgtEl>
                                      </p:cBhvr>
                                    </p:animEffect>
                                    <p:anim calcmode="lin" valueType="num">
                                      <p:cBhvr>
                                        <p:cTn id="14" dur="683" tmFilter="0,0; 0.14,0.36; 0.43,0.73; 0.71,0.91; 1.0,1.0">
                                          <p:stCondLst>
                                            <p:cond delay="0"/>
                                          </p:stCondLst>
                                        </p:cTn>
                                        <p:tgtEl>
                                          <p:spTgt spid="3075"/>
                                        </p:tgtEl>
                                        <p:attrNameLst>
                                          <p:attrName>ppt_x</p:attrName>
                                        </p:attrNameLst>
                                      </p:cBhvr>
                                      <p:tavLst>
                                        <p:tav tm="0">
                                          <p:val>
                                            <p:strVal val="#ppt_x-0.25"/>
                                          </p:val>
                                        </p:tav>
                                        <p:tav tm="100000">
                                          <p:val>
                                            <p:strVal val="#ppt_x"/>
                                          </p:val>
                                        </p:tav>
                                      </p:tavLst>
                                    </p:anim>
                                    <p:anim calcmode="lin" valueType="num">
                                      <p:cBhvr>
                                        <p:cTn id="15" dur="249" tmFilter="0.0,0.0; 0.25,0.07; 0.50,0.2; 0.75,0.467; 1.0,1.0">
                                          <p:stCondLst>
                                            <p:cond delay="0"/>
                                          </p:stCondLst>
                                        </p:cTn>
                                        <p:tgtEl>
                                          <p:spTgt spid="3075"/>
                                        </p:tgtEl>
                                        <p:attrNameLst>
                                          <p:attrName>ppt_y</p:attrName>
                                        </p:attrNameLst>
                                      </p:cBhvr>
                                      <p:tavLst>
                                        <p:tav tm="0" fmla="#ppt_y-sin(pi*$)/3">
                                          <p:val>
                                            <p:fltVal val="0.5"/>
                                          </p:val>
                                        </p:tav>
                                        <p:tav tm="100000">
                                          <p:val>
                                            <p:fltVal val="1"/>
                                          </p:val>
                                        </p:tav>
                                      </p:tavLst>
                                    </p:anim>
                                    <p:anim calcmode="lin" valueType="num">
                                      <p:cBhvr>
                                        <p:cTn id="16" dur="249" tmFilter="0, 0; 0.125,0.2665; 0.25,0.4; 0.375,0.465; 0.5,0.5;  0.625,0.535; 0.75,0.6; 0.875,0.7335; 1,1">
                                          <p:stCondLst>
                                            <p:cond delay="249"/>
                                          </p:stCondLst>
                                        </p:cTn>
                                        <p:tgtEl>
                                          <p:spTgt spid="3075"/>
                                        </p:tgtEl>
                                        <p:attrNameLst>
                                          <p:attrName>ppt_y</p:attrName>
                                        </p:attrNameLst>
                                      </p:cBhvr>
                                      <p:tavLst>
                                        <p:tav tm="0" fmla="#ppt_y-sin(pi*$)/9">
                                          <p:val>
                                            <p:fltVal val="0"/>
                                          </p:val>
                                        </p:tav>
                                        <p:tav tm="100000">
                                          <p:val>
                                            <p:fltVal val="1"/>
                                          </p:val>
                                        </p:tav>
                                      </p:tavLst>
                                    </p:anim>
                                    <p:anim calcmode="lin" valueType="num">
                                      <p:cBhvr>
                                        <p:cTn id="17" dur="124" tmFilter="0, 0; 0.125,0.2665; 0.25,0.4; 0.375,0.465; 0.5,0.5;  0.625,0.535; 0.75,0.6; 0.875,0.7335; 1,1">
                                          <p:stCondLst>
                                            <p:cond delay="496"/>
                                          </p:stCondLst>
                                        </p:cTn>
                                        <p:tgtEl>
                                          <p:spTgt spid="3075"/>
                                        </p:tgtEl>
                                        <p:attrNameLst>
                                          <p:attrName>ppt_y</p:attrName>
                                        </p:attrNameLst>
                                      </p:cBhvr>
                                      <p:tavLst>
                                        <p:tav tm="0" fmla="#ppt_y-sin(pi*$)/27">
                                          <p:val>
                                            <p:fltVal val="0"/>
                                          </p:val>
                                        </p:tav>
                                        <p:tav tm="100000">
                                          <p:val>
                                            <p:fltVal val="1"/>
                                          </p:val>
                                        </p:tav>
                                      </p:tavLst>
                                    </p:anim>
                                    <p:anim calcmode="lin" valueType="num">
                                      <p:cBhvr>
                                        <p:cTn id="18" dur="62" tmFilter="0, 0; 0.125,0.2665; 0.25,0.4; 0.375,0.465; 0.5,0.5;  0.625,0.535; 0.75,0.6; 0.875,0.7335; 1,1">
                                          <p:stCondLst>
                                            <p:cond delay="621"/>
                                          </p:stCondLst>
                                        </p:cTn>
                                        <p:tgtEl>
                                          <p:spTgt spid="3075"/>
                                        </p:tgtEl>
                                        <p:attrNameLst>
                                          <p:attrName>ppt_y</p:attrName>
                                        </p:attrNameLst>
                                      </p:cBhvr>
                                      <p:tavLst>
                                        <p:tav tm="0" fmla="#ppt_y-sin(pi*$)/81">
                                          <p:val>
                                            <p:fltVal val="0"/>
                                          </p:val>
                                        </p:tav>
                                        <p:tav tm="100000">
                                          <p:val>
                                            <p:fltVal val="1"/>
                                          </p:val>
                                        </p:tav>
                                      </p:tavLst>
                                    </p:anim>
                                    <p:animScale>
                                      <p:cBhvr>
                                        <p:cTn id="19" dur="10">
                                          <p:stCondLst>
                                            <p:cond delay="244"/>
                                          </p:stCondLst>
                                        </p:cTn>
                                        <p:tgtEl>
                                          <p:spTgt spid="3075"/>
                                        </p:tgtEl>
                                      </p:cBhvr>
                                      <p:to x="100000" y="60000"/>
                                    </p:animScale>
                                    <p:animScale>
                                      <p:cBhvr>
                                        <p:cTn id="20" dur="62" decel="50000">
                                          <p:stCondLst>
                                            <p:cond delay="253"/>
                                          </p:stCondLst>
                                        </p:cTn>
                                        <p:tgtEl>
                                          <p:spTgt spid="3075"/>
                                        </p:tgtEl>
                                      </p:cBhvr>
                                      <p:to x="100000" y="100000"/>
                                    </p:animScale>
                                    <p:animScale>
                                      <p:cBhvr>
                                        <p:cTn id="21" dur="10">
                                          <p:stCondLst>
                                            <p:cond delay="492"/>
                                          </p:stCondLst>
                                        </p:cTn>
                                        <p:tgtEl>
                                          <p:spTgt spid="3075"/>
                                        </p:tgtEl>
                                      </p:cBhvr>
                                      <p:to x="100000" y="80000"/>
                                    </p:animScale>
                                    <p:animScale>
                                      <p:cBhvr>
                                        <p:cTn id="22" dur="62" decel="50000">
                                          <p:stCondLst>
                                            <p:cond delay="502"/>
                                          </p:stCondLst>
                                        </p:cTn>
                                        <p:tgtEl>
                                          <p:spTgt spid="3075"/>
                                        </p:tgtEl>
                                      </p:cBhvr>
                                      <p:to x="100000" y="100000"/>
                                    </p:animScale>
                                    <p:animScale>
                                      <p:cBhvr>
                                        <p:cTn id="23" dur="10">
                                          <p:stCondLst>
                                            <p:cond delay="616"/>
                                          </p:stCondLst>
                                        </p:cTn>
                                        <p:tgtEl>
                                          <p:spTgt spid="3075"/>
                                        </p:tgtEl>
                                      </p:cBhvr>
                                      <p:to x="100000" y="90000"/>
                                    </p:animScale>
                                    <p:animScale>
                                      <p:cBhvr>
                                        <p:cTn id="24" dur="62" decel="50000">
                                          <p:stCondLst>
                                            <p:cond delay="626"/>
                                          </p:stCondLst>
                                        </p:cTn>
                                        <p:tgtEl>
                                          <p:spTgt spid="3075"/>
                                        </p:tgtEl>
                                      </p:cBhvr>
                                      <p:to x="100000" y="100000"/>
                                    </p:animScale>
                                    <p:animScale>
                                      <p:cBhvr>
                                        <p:cTn id="25" dur="10">
                                          <p:stCondLst>
                                            <p:cond delay="678"/>
                                          </p:stCondLst>
                                        </p:cTn>
                                        <p:tgtEl>
                                          <p:spTgt spid="3075"/>
                                        </p:tgtEl>
                                      </p:cBhvr>
                                      <p:to x="100000" y="95000"/>
                                    </p:animScale>
                                    <p:animScale>
                                      <p:cBhvr>
                                        <p:cTn id="26" dur="62" decel="50000">
                                          <p:stCondLst>
                                            <p:cond delay="688"/>
                                          </p:stCondLst>
                                        </p:cTn>
                                        <p:tgtEl>
                                          <p:spTgt spid="3075"/>
                                        </p:tgtEl>
                                      </p:cBhvr>
                                      <p:to x="100000" y="100000"/>
                                    </p:animScale>
                                  </p:childTnLst>
                                </p:cTn>
                              </p:par>
                            </p:childTnLst>
                          </p:cTn>
                        </p:par>
                        <p:par>
                          <p:cTn id="27" fill="hold">
                            <p:stCondLst>
                              <p:cond delay="1500"/>
                            </p:stCondLst>
                            <p:childTnLst>
                              <p:par>
                                <p:cTn id="28" presetID="16" presetClass="entr" presetSubtype="21" fill="hold"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barn(inVertical)">
                                      <p:cBhvr>
                                        <p:cTn id="30" dur="750"/>
                                        <p:tgtEl>
                                          <p:spTgt spid="6"/>
                                        </p:tgtEl>
                                      </p:cBhvr>
                                    </p:animEffect>
                                  </p:childTnLst>
                                </p:cTn>
                              </p:par>
                            </p:childTnLst>
                          </p:cTn>
                        </p:par>
                        <p:par>
                          <p:cTn id="31" fill="hold">
                            <p:stCondLst>
                              <p:cond delay="2250"/>
                            </p:stCondLst>
                            <p:childTnLst>
                              <p:par>
                                <p:cTn id="32" presetID="14" presetClass="entr" presetSubtype="10" fill="hold" nodeType="afterEffect">
                                  <p:stCondLst>
                                    <p:cond delay="0"/>
                                  </p:stCondLst>
                                  <p:childTnLst>
                                    <p:set>
                                      <p:cBhvr>
                                        <p:cTn id="33" dur="1" fill="hold">
                                          <p:stCondLst>
                                            <p:cond delay="0"/>
                                          </p:stCondLst>
                                        </p:cTn>
                                        <p:tgtEl>
                                          <p:spTgt spid="3076"/>
                                        </p:tgtEl>
                                        <p:attrNameLst>
                                          <p:attrName>style.visibility</p:attrName>
                                        </p:attrNameLst>
                                      </p:cBhvr>
                                      <p:to>
                                        <p:strVal val="visible"/>
                                      </p:to>
                                    </p:set>
                                    <p:animEffect transition="in" filter="randombar(horizontal)">
                                      <p:cBhvr>
                                        <p:cTn id="34" dur="750"/>
                                        <p:tgtEl>
                                          <p:spTgt spid="3076"/>
                                        </p:tgtEl>
                                      </p:cBhvr>
                                    </p:animEffect>
                                  </p:childTnLst>
                                </p:cTn>
                              </p:par>
                            </p:childTnLst>
                          </p:cTn>
                        </p:par>
                        <p:par>
                          <p:cTn id="35" fill="hold">
                            <p:stCondLst>
                              <p:cond delay="3000"/>
                            </p:stCondLst>
                            <p:childTnLst>
                              <p:par>
                                <p:cTn id="36" presetID="22" presetClass="entr" presetSubtype="4" fill="hold" nodeType="afterEffect">
                                  <p:stCondLst>
                                    <p:cond delay="0"/>
                                  </p:stCondLst>
                                  <p:childTnLst>
                                    <p:set>
                                      <p:cBhvr>
                                        <p:cTn id="37" dur="1" fill="hold">
                                          <p:stCondLst>
                                            <p:cond delay="0"/>
                                          </p:stCondLst>
                                        </p:cTn>
                                        <p:tgtEl>
                                          <p:spTgt spid="3078"/>
                                        </p:tgtEl>
                                        <p:attrNameLst>
                                          <p:attrName>style.visibility</p:attrName>
                                        </p:attrNameLst>
                                      </p:cBhvr>
                                      <p:to>
                                        <p:strVal val="visible"/>
                                      </p:to>
                                    </p:set>
                                    <p:animEffect transition="in" filter="wipe(down)">
                                      <p:cBhvr>
                                        <p:cTn id="38" dur="750"/>
                                        <p:tgtEl>
                                          <p:spTgt spid="3078"/>
                                        </p:tgtEl>
                                      </p:cBhvr>
                                    </p:animEffect>
                                  </p:childTnLst>
                                </p:cTn>
                              </p:par>
                            </p:childTnLst>
                          </p:cTn>
                        </p:par>
                        <p:par>
                          <p:cTn id="39" fill="hold">
                            <p:stCondLst>
                              <p:cond delay="3750"/>
                            </p:stCondLst>
                            <p:childTnLst>
                              <p:par>
                                <p:cTn id="40" presetID="10" presetClass="entr" presetSubtype="0" fill="hold" nodeType="afterEffect">
                                  <p:stCondLst>
                                    <p:cond delay="0"/>
                                  </p:stCondLst>
                                  <p:childTnLst>
                                    <p:set>
                                      <p:cBhvr>
                                        <p:cTn id="41" dur="1" fill="hold">
                                          <p:stCondLst>
                                            <p:cond delay="0"/>
                                          </p:stCondLst>
                                        </p:cTn>
                                        <p:tgtEl>
                                          <p:spTgt spid="3077"/>
                                        </p:tgtEl>
                                        <p:attrNameLst>
                                          <p:attrName>style.visibility</p:attrName>
                                        </p:attrNameLst>
                                      </p:cBhvr>
                                      <p:to>
                                        <p:strVal val="visible"/>
                                      </p:to>
                                    </p:set>
                                    <p:animEffect transition="in" filter="fade">
                                      <p:cBhvr>
                                        <p:cTn id="42" dur="750"/>
                                        <p:tgtEl>
                                          <p:spTgt spid="3077"/>
                                        </p:tgtEl>
                                      </p:cBhvr>
                                    </p:animEffect>
                                  </p:childTnLst>
                                </p:cTn>
                              </p:par>
                            </p:childTnLst>
                          </p:cTn>
                        </p:par>
                        <p:par>
                          <p:cTn id="43" fill="hold">
                            <p:stCondLst>
                              <p:cond delay="4500"/>
                            </p:stCondLst>
                            <p:childTnLst>
                              <p:par>
                                <p:cTn id="44" presetID="10" presetClass="entr" presetSubtype="0"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750"/>
                                        <p:tgtEl>
                                          <p:spTgt spid="9"/>
                                        </p:tgtEl>
                                      </p:cBhvr>
                                    </p:animEffect>
                                  </p:childTnLst>
                                </p:cTn>
                              </p:par>
                            </p:childTnLst>
                          </p:cTn>
                        </p:par>
                        <p:par>
                          <p:cTn id="47" fill="hold">
                            <p:stCondLst>
                              <p:cond delay="5250"/>
                            </p:stCondLst>
                            <p:childTnLst>
                              <p:par>
                                <p:cTn id="48" presetID="6" presetClass="emph" presetSubtype="0" fill="hold" nodeType="afterEffect">
                                  <p:stCondLst>
                                    <p:cond delay="0"/>
                                  </p:stCondLst>
                                  <p:childTnLst>
                                    <p:animScale>
                                      <p:cBhvr>
                                        <p:cTn id="49" dur="750" fill="hold"/>
                                        <p:tgtEl>
                                          <p:spTgt spid="7"/>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smtClean="0"/>
              <a:t>What is a bucket filler?</a:t>
            </a:r>
            <a:endParaRPr lang="en-US" sz="5400" dirty="0"/>
          </a:p>
        </p:txBody>
      </p:sp>
      <p:sp>
        <p:nvSpPr>
          <p:cNvPr id="3" name="Content Placeholder 2"/>
          <p:cNvSpPr>
            <a:spLocks noGrp="1"/>
          </p:cNvSpPr>
          <p:nvPr>
            <p:ph idx="1"/>
          </p:nvPr>
        </p:nvSpPr>
        <p:spPr/>
        <p:txBody>
          <a:bodyPr>
            <a:normAutofit lnSpcReduction="10000"/>
          </a:bodyPr>
          <a:lstStyle/>
          <a:p>
            <a:r>
              <a:rPr lang="en-US" dirty="0" smtClean="0"/>
              <a:t> A bucket filler is someone who shares good thoughts and feelings towards others.</a:t>
            </a:r>
          </a:p>
          <a:p>
            <a:r>
              <a:rPr lang="en-US" dirty="0" smtClean="0"/>
              <a:t>You fill a bucket when you</a:t>
            </a:r>
          </a:p>
          <a:p>
            <a:pPr lvl="1"/>
            <a:r>
              <a:rPr lang="en-US" dirty="0" smtClean="0"/>
              <a:t>Give a compliment</a:t>
            </a:r>
          </a:p>
          <a:p>
            <a:pPr lvl="1"/>
            <a:r>
              <a:rPr lang="en-US" dirty="0" smtClean="0"/>
              <a:t>Say thank you</a:t>
            </a:r>
          </a:p>
          <a:p>
            <a:pPr lvl="1"/>
            <a:r>
              <a:rPr lang="en-US" dirty="0" smtClean="0"/>
              <a:t>Help someone</a:t>
            </a:r>
          </a:p>
          <a:p>
            <a:pPr lvl="1"/>
            <a:r>
              <a:rPr lang="en-US" dirty="0" smtClean="0"/>
              <a:t>Obey your parents</a:t>
            </a:r>
          </a:p>
          <a:p>
            <a:pPr lvl="1"/>
            <a:r>
              <a:rPr lang="en-US" dirty="0" smtClean="0"/>
              <a:t>Smile</a:t>
            </a:r>
            <a:r>
              <a:rPr lang="en-US" dirty="0" smtClean="0">
                <a:sym typeface="Wingdings" pitchFamily="2" charset="2"/>
              </a:rPr>
              <a:t></a:t>
            </a:r>
          </a:p>
          <a:p>
            <a:pPr lvl="1"/>
            <a:r>
              <a:rPr lang="en-US" dirty="0" smtClean="0">
                <a:sym typeface="Wingdings" pitchFamily="2" charset="2"/>
              </a:rPr>
              <a:t>Think good things about yourself</a:t>
            </a:r>
            <a:endParaRPr lang="en-US" dirty="0">
              <a:sym typeface="Wingdings" pitchFamily="2" charset="2"/>
            </a:endParaRPr>
          </a:p>
          <a:p>
            <a:pPr marL="365760" lvl="1" indent="0" algn="ctr">
              <a:buNone/>
            </a:pPr>
            <a:r>
              <a:rPr lang="en-US" sz="3600" dirty="0" smtClean="0">
                <a:sym typeface="Wingdings" pitchFamily="2" charset="2"/>
              </a:rPr>
              <a:t>You feel happy when you have a full bucket!</a:t>
            </a:r>
          </a:p>
        </p:txBody>
      </p:sp>
      <p:pic>
        <p:nvPicPr>
          <p:cNvPr id="4" name="Picture 3" descr="C:\Users\10550909\AppData\Local\Microsoft\Windows\Temporary Internet Files\Content.IE5\EA4D6NM3\MC900432674[1].png">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rot="10800000">
            <a:off x="152400" y="5672854"/>
            <a:ext cx="1142857" cy="1142857"/>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Picture 2" descr="C:\Users\10550909\AppData\Local\Microsoft\Windows\Temporary Internet Files\Content.IE5\EA4D6NM3\MC900432674[1].png">
            <a:hlinkClick r:id="rId4" action="ppaction://hlinksldjump"/>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001000" y="5672854"/>
            <a:ext cx="998692" cy="99869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399928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400" dirty="0" smtClean="0"/>
              <a:t>What is a bucket dipper?</a:t>
            </a:r>
            <a:endParaRPr lang="en-US" sz="4400" dirty="0"/>
          </a:p>
        </p:txBody>
      </p:sp>
      <p:sp>
        <p:nvSpPr>
          <p:cNvPr id="3" name="Content Placeholder 2"/>
          <p:cNvSpPr>
            <a:spLocks noGrp="1"/>
          </p:cNvSpPr>
          <p:nvPr>
            <p:ph idx="1"/>
          </p:nvPr>
        </p:nvSpPr>
        <p:spPr/>
        <p:txBody>
          <a:bodyPr/>
          <a:lstStyle/>
          <a:p>
            <a:r>
              <a:rPr lang="en-US" dirty="0" smtClean="0"/>
              <a:t>A bucket dipper is someone who says or does mean things.</a:t>
            </a:r>
          </a:p>
          <a:p>
            <a:r>
              <a:rPr lang="en-US" dirty="0" smtClean="0"/>
              <a:t>Dippers have an empty bucket and think that they can fill theirs by being mean but that will never work.</a:t>
            </a:r>
          </a:p>
          <a:p>
            <a:r>
              <a:rPr lang="en-US" dirty="0" smtClean="0"/>
              <a:t>You are a bucket dipper when you:</a:t>
            </a:r>
          </a:p>
          <a:p>
            <a:pPr lvl="1"/>
            <a:r>
              <a:rPr lang="en-US" dirty="0" smtClean="0"/>
              <a:t>Ignore someone</a:t>
            </a:r>
          </a:p>
          <a:p>
            <a:pPr lvl="1"/>
            <a:r>
              <a:rPr lang="en-US" dirty="0" smtClean="0"/>
              <a:t>Make fun of them</a:t>
            </a:r>
          </a:p>
          <a:p>
            <a:pPr lvl="1"/>
            <a:r>
              <a:rPr lang="en-US" dirty="0" smtClean="0"/>
              <a:t>Bully</a:t>
            </a:r>
          </a:p>
          <a:p>
            <a:pPr lvl="1"/>
            <a:r>
              <a:rPr lang="en-US" dirty="0" smtClean="0"/>
              <a:t>Call someone names</a:t>
            </a:r>
          </a:p>
          <a:p>
            <a:pPr marL="365760" lvl="1" indent="0" algn="ctr">
              <a:buNone/>
            </a:pPr>
            <a:r>
              <a:rPr lang="en-US" sz="2800" dirty="0" smtClean="0"/>
              <a:t>You feel sad and lonely when your bucket it empty</a:t>
            </a:r>
            <a:r>
              <a:rPr lang="en-US" sz="2800" dirty="0" smtClean="0">
                <a:sym typeface="Wingdings" pitchFamily="2" charset="2"/>
              </a:rPr>
              <a:t></a:t>
            </a:r>
            <a:endParaRPr lang="en-US" sz="2800" dirty="0" smtClean="0"/>
          </a:p>
          <a:p>
            <a:pPr marL="365760" lvl="1" indent="0">
              <a:buNone/>
            </a:pPr>
            <a:endParaRPr lang="en-US" dirty="0" smtClean="0"/>
          </a:p>
          <a:p>
            <a:pPr lvl="1"/>
            <a:endParaRPr lang="en-US" dirty="0"/>
          </a:p>
        </p:txBody>
      </p:sp>
      <p:pic>
        <p:nvPicPr>
          <p:cNvPr id="4" name="Picture 3" descr="C:\Users\10550909\AppData\Local\Microsoft\Windows\Temporary Internet Files\Content.IE5\EA4D6NM3\MC900432674[1].png">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rot="10800000">
            <a:off x="152400" y="5672854"/>
            <a:ext cx="1142857" cy="1142857"/>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Picture 2" descr="C:\Users\10550909\AppData\Local\Microsoft\Windows\Temporary Internet Files\Content.IE5\EA4D6NM3\MC900432674[1].png">
            <a:hlinkClick r:id="rId4" action="ppaction://hlinksldjump"/>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001000" y="5672854"/>
            <a:ext cx="998692" cy="99869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0695615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smtClean="0"/>
              <a:t>Guess what?</a:t>
            </a:r>
            <a:endParaRPr lang="en-US" sz="5400" dirty="0"/>
          </a:p>
        </p:txBody>
      </p:sp>
      <p:sp>
        <p:nvSpPr>
          <p:cNvPr id="3" name="Content Placeholder 2"/>
          <p:cNvSpPr>
            <a:spLocks noGrp="1"/>
          </p:cNvSpPr>
          <p:nvPr>
            <p:ph idx="1"/>
          </p:nvPr>
        </p:nvSpPr>
        <p:spPr/>
        <p:txBody>
          <a:bodyPr>
            <a:normAutofit/>
          </a:bodyPr>
          <a:lstStyle/>
          <a:p>
            <a:pPr algn="ctr"/>
            <a:r>
              <a:rPr lang="en-US" sz="3600" dirty="0" smtClean="0"/>
              <a:t>When you fill someone else’s bucket you fill your own bucket too!</a:t>
            </a:r>
          </a:p>
          <a:p>
            <a:pPr algn="ctr"/>
            <a:endParaRPr lang="en-US" sz="36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981200" y="2819400"/>
            <a:ext cx="5562600" cy="3625990"/>
          </a:xfrm>
          <a:prstGeom prst="rect">
            <a:avLst/>
          </a:prstGeom>
        </p:spPr>
      </p:pic>
      <p:pic>
        <p:nvPicPr>
          <p:cNvPr id="5" name="Picture 3" descr="C:\Users\10550909\AppData\Local\Microsoft\Windows\Temporary Internet Files\Content.IE5\EA4D6NM3\MC900432674[1].png">
            <a:hlinkClick r:id="rId3" action="ppaction://hlinksldjump"/>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rot="10800000">
            <a:off x="152400" y="5672854"/>
            <a:ext cx="1142857" cy="1142857"/>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2" descr="C:\Users\10550909\AppData\Local\Microsoft\Windows\Temporary Internet Files\Content.IE5\EA4D6NM3\MC900432674[1].png">
            <a:hlinkClick r:id="rId5" action="ppaction://hlinksldjump"/>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001000" y="5672854"/>
            <a:ext cx="998692" cy="99869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750960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afterEffect">
                                  <p:stCondLst>
                                    <p:cond delay="0"/>
                                  </p:stCondLst>
                                  <p:childTnLst>
                                    <p:animRot by="120000">
                                      <p:cBhvr>
                                        <p:cTn id="6" dur="200" fill="hold">
                                          <p:stCondLst>
                                            <p:cond delay="0"/>
                                          </p:stCondLst>
                                        </p:cTn>
                                        <p:tgtEl>
                                          <p:spTgt spid="4"/>
                                        </p:tgtEl>
                                        <p:attrNameLst>
                                          <p:attrName>r</p:attrName>
                                        </p:attrNameLst>
                                      </p:cBhvr>
                                    </p:animRot>
                                    <p:animRot by="-240000">
                                      <p:cBhvr>
                                        <p:cTn id="7" dur="400" fill="hold">
                                          <p:stCondLst>
                                            <p:cond delay="400"/>
                                          </p:stCondLst>
                                        </p:cTn>
                                        <p:tgtEl>
                                          <p:spTgt spid="4"/>
                                        </p:tgtEl>
                                        <p:attrNameLst>
                                          <p:attrName>r</p:attrName>
                                        </p:attrNameLst>
                                      </p:cBhvr>
                                    </p:animRot>
                                    <p:animRot by="240000">
                                      <p:cBhvr>
                                        <p:cTn id="8" dur="400" fill="hold">
                                          <p:stCondLst>
                                            <p:cond delay="800"/>
                                          </p:stCondLst>
                                        </p:cTn>
                                        <p:tgtEl>
                                          <p:spTgt spid="4"/>
                                        </p:tgtEl>
                                        <p:attrNameLst>
                                          <p:attrName>r</p:attrName>
                                        </p:attrNameLst>
                                      </p:cBhvr>
                                    </p:animRot>
                                    <p:animRot by="-240000">
                                      <p:cBhvr>
                                        <p:cTn id="9" dur="400" fill="hold">
                                          <p:stCondLst>
                                            <p:cond delay="1200"/>
                                          </p:stCondLst>
                                        </p:cTn>
                                        <p:tgtEl>
                                          <p:spTgt spid="4"/>
                                        </p:tgtEl>
                                        <p:attrNameLst>
                                          <p:attrName>r</p:attrName>
                                        </p:attrNameLst>
                                      </p:cBhvr>
                                    </p:animRot>
                                    <p:animRot by="120000">
                                      <p:cBhvr>
                                        <p:cTn id="10" dur="400" fill="hold">
                                          <p:stCondLst>
                                            <p:cond delay="1600"/>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dirty="0" smtClean="0"/>
              <a:t>Which is a bucket filler and which is a bucket dipper?</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xmlns="" val="0"/>
              </a:ext>
            </a:extLst>
          </a:blip>
          <a:stretch>
            <a:fillRect/>
          </a:stretch>
        </p:blipFill>
        <p:spPr>
          <a:xfrm>
            <a:off x="4724400" y="1905000"/>
            <a:ext cx="3634581" cy="3634581"/>
          </a:xfrm>
        </p:spPr>
      </p:pic>
      <p:pic>
        <p:nvPicPr>
          <p:cNvPr id="1026" name="Picture 2" descr="C:\Users\10550909\AppData\Local\Microsoft\Windows\Temporary Internet Files\Content.IE5\QF28UDM3\MP900448468[1].jpg"/>
          <p:cNvPicPr>
            <a:picLocks noGrp="1" noChangeAspect="1" noChangeArrowheads="1"/>
          </p:cNvPicPr>
          <p:nvPr>
            <p:ph sz="half" idx="1"/>
          </p:nvPr>
        </p:nvPicPr>
        <p:blipFill>
          <a:blip r:embed="rId3" cstate="print">
            <a:extLst>
              <a:ext uri="{28A0092B-C50C-407E-A947-70E740481C1C}">
                <a14:useLocalDpi xmlns:a14="http://schemas.microsoft.com/office/drawing/2010/main" xmlns="" val="0"/>
              </a:ext>
            </a:extLst>
          </a:blip>
          <a:srcRect/>
          <a:stretch>
            <a:fillRect/>
          </a:stretch>
        </p:blipFill>
        <p:spPr bwMode="auto">
          <a:xfrm>
            <a:off x="457200" y="2140045"/>
            <a:ext cx="4038600" cy="3446272"/>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3" descr="C:\Users\10550909\AppData\Local\Microsoft\Windows\Temporary Internet Files\Content.IE5\EA4D6NM3\MC900432674[1].png">
            <a:hlinkClick r:id="rId4" action="ppaction://hlinksldjump"/>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rot="10800000">
            <a:off x="152400" y="5672854"/>
            <a:ext cx="1142857" cy="1142857"/>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2" descr="C:\Users\10550909\AppData\Local\Microsoft\Windows\Temporary Internet Files\Content.IE5\EA4D6NM3\MC900432674[1].png">
            <a:hlinkClick r:id="rId6" action="ppaction://hlinksldjump"/>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8001000" y="5672854"/>
            <a:ext cx="998692" cy="99869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267428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randombar(horizontal)">
                                      <p:cBhvr>
                                        <p:cTn id="7" dur="1000"/>
                                        <p:tgtEl>
                                          <p:spTgt spid="1026"/>
                                        </p:tgtEl>
                                      </p:cBhvr>
                                    </p:animEffect>
                                  </p:childTnLst>
                                </p:cTn>
                              </p:par>
                            </p:childTnLst>
                          </p:cTn>
                        </p:par>
                        <p:par>
                          <p:cTn id="8" fill="hold">
                            <p:stCondLst>
                              <p:cond delay="1000"/>
                            </p:stCondLst>
                            <p:childTnLst>
                              <p:par>
                                <p:cTn id="9" presetID="16" presetClass="entr" presetSubtype="21"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arn(inVertical)">
                                      <p:cBhvr>
                                        <p:cTn id="11"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smtClean="0"/>
              <a:t>Did you guess right?</a:t>
            </a:r>
            <a:endParaRPr lang="en-US" sz="5400" dirty="0"/>
          </a:p>
        </p:txBody>
      </p:sp>
      <p:sp>
        <p:nvSpPr>
          <p:cNvPr id="3" name="Text Placeholder 2"/>
          <p:cNvSpPr>
            <a:spLocks noGrp="1"/>
          </p:cNvSpPr>
          <p:nvPr>
            <p:ph type="body" idx="1"/>
          </p:nvPr>
        </p:nvSpPr>
        <p:spPr/>
        <p:txBody>
          <a:bodyPr/>
          <a:lstStyle/>
          <a:p>
            <a:r>
              <a:rPr lang="en-US" dirty="0" smtClean="0"/>
              <a:t>Bucket Dippers</a:t>
            </a:r>
            <a:endParaRPr lang="en-US" dirty="0"/>
          </a:p>
        </p:txBody>
      </p:sp>
      <p:sp>
        <p:nvSpPr>
          <p:cNvPr id="5" name="Text Placeholder 4"/>
          <p:cNvSpPr>
            <a:spLocks noGrp="1"/>
          </p:cNvSpPr>
          <p:nvPr>
            <p:ph type="body" sz="quarter" idx="3"/>
          </p:nvPr>
        </p:nvSpPr>
        <p:spPr/>
        <p:txBody>
          <a:bodyPr/>
          <a:lstStyle/>
          <a:p>
            <a:r>
              <a:rPr lang="en-US" dirty="0" smtClean="0"/>
              <a:t>Bucket Fillers</a:t>
            </a:r>
            <a:endParaRPr lang="en-US" dirty="0"/>
          </a:p>
        </p:txBody>
      </p:sp>
      <p:pic>
        <p:nvPicPr>
          <p:cNvPr id="7" name="Content Placeholder 6"/>
          <p:cNvPicPr>
            <a:picLocks noGrp="1" noChangeAspect="1"/>
          </p:cNvPicPr>
          <p:nvPr>
            <p:ph sz="quarter" idx="4"/>
          </p:nvPr>
        </p:nvPicPr>
        <p:blipFill>
          <a:blip r:embed="rId2" cstate="print">
            <a:extLst>
              <a:ext uri="{28A0092B-C50C-407E-A947-70E740481C1C}">
                <a14:useLocalDpi xmlns:a14="http://schemas.microsoft.com/office/drawing/2010/main" xmlns="" val="0"/>
              </a:ext>
            </a:extLst>
          </a:blip>
          <a:stretch>
            <a:fillRect/>
          </a:stretch>
        </p:blipFill>
        <p:spPr>
          <a:xfrm>
            <a:off x="4953000" y="2286000"/>
            <a:ext cx="3693319" cy="3693319"/>
          </a:xfrm>
        </p:spPr>
      </p:pic>
      <p:pic>
        <p:nvPicPr>
          <p:cNvPr id="2050" name="Picture 2" descr="C:\Users\10550909\AppData\Local\Microsoft\Windows\Temporary Internet Files\Content.IE5\EA4D6NM3\MP900448468[1].jpg"/>
          <p:cNvPicPr>
            <a:picLocks noGrp="1" noChangeAspect="1" noChangeArrowheads="1"/>
          </p:cNvPicPr>
          <p:nvPr>
            <p:ph sz="half" idx="2"/>
          </p:nvPr>
        </p:nvPicPr>
        <p:blipFill>
          <a:blip r:embed="rId3" cstate="print">
            <a:extLst>
              <a:ext uri="{28A0092B-C50C-407E-A947-70E740481C1C}">
                <a14:useLocalDpi xmlns:a14="http://schemas.microsoft.com/office/drawing/2010/main" xmlns="" val="0"/>
              </a:ext>
            </a:extLst>
          </a:blip>
          <a:srcRect/>
          <a:stretch>
            <a:fillRect/>
          </a:stretch>
        </p:blipFill>
        <p:spPr bwMode="auto">
          <a:xfrm>
            <a:off x="457200" y="2426705"/>
            <a:ext cx="4040188" cy="3447627"/>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3" descr="C:\Users\10550909\AppData\Local\Microsoft\Windows\Temporary Internet Files\Content.IE5\EA4D6NM3\MC900432674[1].png">
            <a:hlinkClick r:id="rId4" action="ppaction://hlinksldjump"/>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rot="10800000">
            <a:off x="152400" y="5672854"/>
            <a:ext cx="1142857" cy="1142857"/>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2" descr="C:\Users\10550909\AppData\Local\Microsoft\Windows\Temporary Internet Files\Content.IE5\EA4D6NM3\MC900432674[1].png">
            <a:hlinkClick r:id="rId6" action="ppaction://hlinksldjump"/>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8001000" y="5672854"/>
            <a:ext cx="998692" cy="99869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119122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6" presetClass="entr" presetSubtype="0"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wipe(down)">
                                      <p:cBhvr>
                                        <p:cTn id="12" dur="570">
                                          <p:stCondLst>
                                            <p:cond delay="0"/>
                                          </p:stCondLst>
                                        </p:cTn>
                                        <p:tgtEl>
                                          <p:spTgt spid="5">
                                            <p:txEl>
                                              <p:pRg st="0" end="0"/>
                                            </p:txEl>
                                          </p:spTgt>
                                        </p:tgtEl>
                                      </p:cBhvr>
                                    </p:animEffect>
                                    <p:anim calcmode="lin" valueType="num">
                                      <p:cBhvr>
                                        <p:cTn id="13" dur="1792" tmFilter="0,0; 0.14,0.36; 0.43,0.73; 0.71,0.91; 1.0,1.0">
                                          <p:stCondLst>
                                            <p:cond delay="0"/>
                                          </p:stCondLst>
                                        </p:cTn>
                                        <p:tgtEl>
                                          <p:spTgt spid="5">
                                            <p:txEl>
                                              <p:pRg st="0" end="0"/>
                                            </p:txEl>
                                          </p:spTgt>
                                        </p:tgtEl>
                                        <p:attrNameLst>
                                          <p:attrName>ppt_x</p:attrName>
                                        </p:attrNameLst>
                                      </p:cBhvr>
                                      <p:tavLst>
                                        <p:tav tm="0">
                                          <p:val>
                                            <p:strVal val="#ppt_x-0.25"/>
                                          </p:val>
                                        </p:tav>
                                        <p:tav tm="100000">
                                          <p:val>
                                            <p:strVal val="#ppt_x"/>
                                          </p:val>
                                        </p:tav>
                                      </p:tavLst>
                                    </p:anim>
                                    <p:anim calcmode="lin" valueType="num">
                                      <p:cBhvr>
                                        <p:cTn id="14" dur="652" tmFilter="0.0,0.0; 0.25,0.07; 0.50,0.2; 0.75,0.467; 1.0,1.0">
                                          <p:stCondLst>
                                            <p:cond delay="0"/>
                                          </p:stCondLst>
                                        </p:cTn>
                                        <p:tgtEl>
                                          <p:spTgt spid="5">
                                            <p:txEl>
                                              <p:pRg st="0" end="0"/>
                                            </p:txEl>
                                          </p:spTgt>
                                        </p:tgtEl>
                                        <p:attrNameLst>
                                          <p:attrName>ppt_y</p:attrName>
                                        </p:attrNameLst>
                                      </p:cBhvr>
                                      <p:tavLst>
                                        <p:tav tm="0" fmla="#ppt_y-sin(pi*$)/3">
                                          <p:val>
                                            <p:fltVal val="0.5"/>
                                          </p:val>
                                        </p:tav>
                                        <p:tav tm="100000">
                                          <p:val>
                                            <p:fltVal val="1"/>
                                          </p:val>
                                        </p:tav>
                                      </p:tavLst>
                                    </p:anim>
                                    <p:anim calcmode="lin" valueType="num">
                                      <p:cBhvr>
                                        <p:cTn id="15" dur="652" tmFilter="0, 0; 0.125,0.2665; 0.25,0.4; 0.375,0.465; 0.5,0.5;  0.625,0.535; 0.75,0.6; 0.875,0.7335; 1,1">
                                          <p:stCondLst>
                                            <p:cond delay="652"/>
                                          </p:stCondLst>
                                        </p:cTn>
                                        <p:tgtEl>
                                          <p:spTgt spid="5">
                                            <p:txEl>
                                              <p:pRg st="0" end="0"/>
                                            </p:txEl>
                                          </p:spTgt>
                                        </p:tgtEl>
                                        <p:attrNameLst>
                                          <p:attrName>ppt_y</p:attrName>
                                        </p:attrNameLst>
                                      </p:cBhvr>
                                      <p:tavLst>
                                        <p:tav tm="0" fmla="#ppt_y-sin(pi*$)/9">
                                          <p:val>
                                            <p:fltVal val="0"/>
                                          </p:val>
                                        </p:tav>
                                        <p:tav tm="100000">
                                          <p:val>
                                            <p:fltVal val="1"/>
                                          </p:val>
                                        </p:tav>
                                      </p:tavLst>
                                    </p:anim>
                                    <p:anim calcmode="lin" valueType="num">
                                      <p:cBhvr>
                                        <p:cTn id="16" dur="4" tmFilter="0, 0; 0.125,0.2665; 0.25,0.4; 0.375,0.465; 0.5,0.5;  0.625,0.535; 0.75,0.6; 0.875,0.7335; 1,1">
                                          <p:stCondLst>
                                            <p:cond delay="1302"/>
                                          </p:stCondLst>
                                        </p:cTn>
                                        <p:tgtEl>
                                          <p:spTgt spid="5">
                                            <p:txEl>
                                              <p:pRg st="0" end="0"/>
                                            </p:txEl>
                                          </p:spTgt>
                                        </p:tgtEl>
                                        <p:attrNameLst>
                                          <p:attrName>ppt_y</p:attrName>
                                        </p:attrNameLst>
                                      </p:cBhvr>
                                      <p:tavLst>
                                        <p:tav tm="0" fmla="#ppt_y-sin(pi*$)/27">
                                          <p:val>
                                            <p:fltVal val="0"/>
                                          </p:val>
                                        </p:tav>
                                        <p:tav tm="100000">
                                          <p:val>
                                            <p:fltVal val="1"/>
                                          </p:val>
                                        </p:tav>
                                      </p:tavLst>
                                    </p:anim>
                                    <p:anim calcmode="lin" valueType="num">
                                      <p:cBhvr>
                                        <p:cTn id="17" dur="1" tmFilter="0, 0; 0.125,0.2665; 0.25,0.4; 0.375,0.465; 0.5,0.5;  0.625,0.535; 0.75,0.6; 0.875,0.7335; 1,1">
                                          <p:stCondLst>
                                            <p:cond delay="1999"/>
                                          </p:stCondLst>
                                        </p:cTn>
                                        <p:tgtEl>
                                          <p:spTgt spid="5">
                                            <p:txEl>
                                              <p:pRg st="0" end="0"/>
                                            </p:txEl>
                                          </p:spTgt>
                                        </p:tgtEl>
                                        <p:attrNameLst>
                                          <p:attrName>ppt_y</p:attrName>
                                        </p:attrNameLst>
                                      </p:cBhvr>
                                      <p:tavLst>
                                        <p:tav tm="0" fmla="#ppt_y-sin(pi*$)/81">
                                          <p:val>
                                            <p:fltVal val="0"/>
                                          </p:val>
                                        </p:tav>
                                        <p:tav tm="100000">
                                          <p:val>
                                            <p:fltVal val="1"/>
                                          </p:val>
                                        </p:tav>
                                      </p:tavLst>
                                    </p:anim>
                                    <p:animScale>
                                      <p:cBhvr>
                                        <p:cTn id="18" dur="1">
                                          <p:stCondLst>
                                            <p:cond delay="640"/>
                                          </p:stCondLst>
                                        </p:cTn>
                                        <p:tgtEl>
                                          <p:spTgt spid="5">
                                            <p:txEl>
                                              <p:pRg st="0" end="0"/>
                                            </p:txEl>
                                          </p:spTgt>
                                        </p:tgtEl>
                                      </p:cBhvr>
                                      <p:to x="100000" y="60000"/>
                                    </p:animScale>
                                    <p:animScale>
                                      <p:cBhvr>
                                        <p:cTn id="19" dur="1" decel="50000">
                                          <p:stCondLst>
                                            <p:cond delay="664"/>
                                          </p:stCondLst>
                                        </p:cTn>
                                        <p:tgtEl>
                                          <p:spTgt spid="5">
                                            <p:txEl>
                                              <p:pRg st="0" end="0"/>
                                            </p:txEl>
                                          </p:spTgt>
                                        </p:tgtEl>
                                      </p:cBhvr>
                                      <p:to x="100000" y="100000"/>
                                    </p:animScale>
                                    <p:animScale>
                                      <p:cBhvr>
                                        <p:cTn id="20" dur="1">
                                          <p:stCondLst>
                                            <p:cond delay="1290"/>
                                          </p:stCondLst>
                                        </p:cTn>
                                        <p:tgtEl>
                                          <p:spTgt spid="5">
                                            <p:txEl>
                                              <p:pRg st="0" end="0"/>
                                            </p:txEl>
                                          </p:spTgt>
                                        </p:tgtEl>
                                      </p:cBhvr>
                                      <p:to x="100000" y="80000"/>
                                    </p:animScale>
                                    <p:animScale>
                                      <p:cBhvr>
                                        <p:cTn id="21" dur="1" decel="50000">
                                          <p:stCondLst>
                                            <p:cond delay="1316"/>
                                          </p:stCondLst>
                                        </p:cTn>
                                        <p:tgtEl>
                                          <p:spTgt spid="5">
                                            <p:txEl>
                                              <p:pRg st="0" end="0"/>
                                            </p:txEl>
                                          </p:spTgt>
                                        </p:tgtEl>
                                      </p:cBhvr>
                                      <p:to x="100000" y="100000"/>
                                    </p:animScale>
                                    <p:animScale>
                                      <p:cBhvr>
                                        <p:cTn id="22" dur="1">
                                          <p:stCondLst>
                                            <p:cond delay="1999"/>
                                          </p:stCondLst>
                                        </p:cTn>
                                        <p:tgtEl>
                                          <p:spTgt spid="5">
                                            <p:txEl>
                                              <p:pRg st="0" end="0"/>
                                            </p:txEl>
                                          </p:spTgt>
                                        </p:tgtEl>
                                      </p:cBhvr>
                                      <p:to x="100000" y="90000"/>
                                    </p:animScale>
                                    <p:animScale>
                                      <p:cBhvr>
                                        <p:cTn id="23" dur="1" decel="50000">
                                          <p:stCondLst>
                                            <p:cond delay="1999"/>
                                          </p:stCondLst>
                                        </p:cTn>
                                        <p:tgtEl>
                                          <p:spTgt spid="5">
                                            <p:txEl>
                                              <p:pRg st="0" end="0"/>
                                            </p:txEl>
                                          </p:spTgt>
                                        </p:tgtEl>
                                      </p:cBhvr>
                                      <p:to x="100000" y="100000"/>
                                    </p:animScale>
                                    <p:animScale>
                                      <p:cBhvr>
                                        <p:cTn id="24" dur="1">
                                          <p:stCondLst>
                                            <p:cond delay="1999"/>
                                          </p:stCondLst>
                                        </p:cTn>
                                        <p:tgtEl>
                                          <p:spTgt spid="5">
                                            <p:txEl>
                                              <p:pRg st="0" end="0"/>
                                            </p:txEl>
                                          </p:spTgt>
                                        </p:tgtEl>
                                      </p:cBhvr>
                                      <p:to x="100000" y="95000"/>
                                    </p:animScale>
                                    <p:animScale>
                                      <p:cBhvr>
                                        <p:cTn id="25" dur="1" decel="50000">
                                          <p:stCondLst>
                                            <p:cond delay="1999"/>
                                          </p:stCondLst>
                                        </p:cTn>
                                        <p:tgtEl>
                                          <p:spTgt spid="5">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build="p"/>
    </p:bldLst>
  </p:timing>
</p:sld>
</file>

<file path=ppt/theme/theme1.xml><?xml version="1.0" encoding="utf-8"?>
<a:theme xmlns:a="http://schemas.openxmlformats.org/drawingml/2006/main" name="Thatch">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dian">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hatch">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215</TotalTime>
  <Words>372</Words>
  <Application>Microsoft Office PowerPoint</Application>
  <PresentationFormat>On-screen Show (4:3)</PresentationFormat>
  <Paragraphs>74</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Thatch</vt:lpstr>
      <vt:lpstr>Have You Filled a Bucket Today?</vt:lpstr>
      <vt:lpstr>Please read:</vt:lpstr>
      <vt:lpstr>Objective:  Standard:</vt:lpstr>
      <vt:lpstr>Who has a bucket?</vt:lpstr>
      <vt:lpstr>What is a bucket filler?</vt:lpstr>
      <vt:lpstr>What is a bucket dipper?</vt:lpstr>
      <vt:lpstr>Guess what?</vt:lpstr>
      <vt:lpstr>Which is a bucket filler and which is a bucket dipper?</vt:lpstr>
      <vt:lpstr>Did you guess right?</vt:lpstr>
      <vt:lpstr>What ways can you be a bucket filler?</vt:lpstr>
      <vt:lpstr>Have you seen a bucket filler?</vt:lpstr>
      <vt:lpstr>In conclusion..</vt:lpstr>
    </vt:vector>
  </TitlesOfParts>
  <Company>Utah Valley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Have You Filled a Bucket Today?</dc:title>
  <dc:creator>Windows User</dc:creator>
  <cp:lastModifiedBy>Chelsea Hatch</cp:lastModifiedBy>
  <cp:revision>23</cp:revision>
  <dcterms:created xsi:type="dcterms:W3CDTF">2011-11-29T17:43:47Z</dcterms:created>
  <dcterms:modified xsi:type="dcterms:W3CDTF">2011-12-12T04:09:46Z</dcterms:modified>
</cp:coreProperties>
</file>